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9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88" r:id="rId2"/>
    <p:sldMasterId id="2147483760" r:id="rId3"/>
    <p:sldMasterId id="2147483772" r:id="rId4"/>
    <p:sldMasterId id="2147483784" r:id="rId5"/>
    <p:sldMasterId id="2147483796" r:id="rId6"/>
    <p:sldMasterId id="2147483808" r:id="rId7"/>
    <p:sldMasterId id="2147483820" r:id="rId8"/>
    <p:sldMasterId id="2147483824" r:id="rId9"/>
    <p:sldMasterId id="2147483828" r:id="rId10"/>
  </p:sldMasterIdLst>
  <p:notesMasterIdLst>
    <p:notesMasterId r:id="rId29"/>
  </p:notesMasterIdLst>
  <p:sldIdLst>
    <p:sldId id="309" r:id="rId11"/>
    <p:sldId id="354" r:id="rId12"/>
    <p:sldId id="311" r:id="rId13"/>
    <p:sldId id="362" r:id="rId14"/>
    <p:sldId id="377" r:id="rId15"/>
    <p:sldId id="382" r:id="rId16"/>
    <p:sldId id="361" r:id="rId17"/>
    <p:sldId id="348" r:id="rId18"/>
    <p:sldId id="345" r:id="rId19"/>
    <p:sldId id="379" r:id="rId20"/>
    <p:sldId id="350" r:id="rId21"/>
    <p:sldId id="351" r:id="rId22"/>
    <p:sldId id="352" r:id="rId23"/>
    <p:sldId id="321" r:id="rId24"/>
    <p:sldId id="380" r:id="rId25"/>
    <p:sldId id="369" r:id="rId26"/>
    <p:sldId id="389" r:id="rId27"/>
    <p:sldId id="346" r:id="rId28"/>
  </p:sldIdLst>
  <p:sldSz cx="11704638" cy="658495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00"/>
    <a:srgbClr val="3289AA"/>
    <a:srgbClr val="86C212"/>
    <a:srgbClr val="FF9C00"/>
    <a:srgbClr val="C32905"/>
    <a:srgbClr val="1A1A1A"/>
    <a:srgbClr val="6942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31" autoAdjust="0"/>
    <p:restoredTop sz="84314" autoAdjust="0"/>
  </p:normalViewPr>
  <p:slideViewPr>
    <p:cSldViewPr snapToGrid="0">
      <p:cViewPr>
        <p:scale>
          <a:sx n="75" d="100"/>
          <a:sy n="75" d="100"/>
        </p:scale>
        <p:origin x="-1140" y="-792"/>
      </p:cViewPr>
      <p:guideLst>
        <p:guide orient="horz" pos="1671"/>
        <p:guide pos="36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21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6E1F7-3365-4992-9A2D-9EBB06424754}" type="datetimeFigureOut">
              <a:rPr lang="pt-BR" smtClean="0"/>
              <a:pPr/>
              <a:t>27/04/2012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C5B54-B8B6-4CA1-82B8-F85982C1283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56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quarto é o templo de todos da 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Geração Z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(é assim hoje, foi assim quando você era criança e/ou adolescente).</a:t>
            </a:r>
          </a:p>
          <a:p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 o que tem dentro do quarto deles hoje, não é o mesmo de antes. E mais: o que se fazia em outros tempos, não é o que se faz agora!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Então, vamos entrar no quarto da 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Geração Z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ver o que eles estão fazendo.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>
                <a:solidFill>
                  <a:prstClr val="black"/>
                </a:solidFill>
              </a:rPr>
              <a:pPr/>
              <a:t>2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Assim, o 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Jogos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vem crescendo constantemente desde seu início: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>
                <a:solidFill>
                  <a:prstClr val="black"/>
                </a:solidFill>
              </a:rPr>
              <a:pPr/>
              <a:t>11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 tudo isso, quando dizemos que o </a:t>
            </a:r>
            <a:r>
              <a:rPr lang="pt-B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Jogos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é o site referência em jogos online no Brasil, é porque temos números e fatos que comprovam isso.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 porque, quando digitamos a letra “C” no Google, a primeira indicação no site é o </a:t>
            </a:r>
            <a:r>
              <a:rPr lang="pt-B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Jogos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>
                <a:solidFill>
                  <a:prstClr val="black"/>
                </a:solidFill>
              </a:rPr>
              <a:pPr/>
              <a:t>12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 porque, o Google manda para o </a:t>
            </a:r>
            <a:r>
              <a:rPr lang="pt-B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Jogos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mais de 1 milhão de pessoas por dia.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(mais tiros que todos os filmes do Stallone juntos)</a:t>
            </a:r>
            <a:endParaRPr 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>
                <a:solidFill>
                  <a:prstClr val="black"/>
                </a:solidFill>
              </a:rPr>
              <a:pPr/>
              <a:t>13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 porque, o </a:t>
            </a:r>
            <a:r>
              <a:rPr lang="pt-B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Jogos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recebe hoje 90 milhões de visitas por mês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 vezes mais visitas do que a Disney recebe em um ano)</a:t>
            </a:r>
            <a:endParaRPr 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>
                <a:solidFill>
                  <a:prstClr val="black"/>
                </a:solidFill>
              </a:rPr>
              <a:pPr/>
              <a:t>14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É porque, no </a:t>
            </a:r>
            <a:r>
              <a:rPr lang="pt-BR" b="1" smtClean="0"/>
              <a:t>Click Jogos</a:t>
            </a:r>
            <a:r>
              <a:rPr lang="pt-BR" smtClean="0"/>
              <a:t>, os usuários passam mais de 1h jogando no site.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/>
              <a:t>(mais longo que um show do Justin Bieber)</a:t>
            </a:r>
          </a:p>
        </p:txBody>
      </p:sp>
      <p:sp>
        <p:nvSpPr>
          <p:cNvPr id="14340" name="Espaço Reservado para Número de Slid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9B026E1-BB58-43B4-A088-42E20FC3FB71}" type="slidenum">
              <a:rPr lang="pt-BR" sz="1200">
                <a:solidFill>
                  <a:srgbClr val="000000"/>
                </a:solidFill>
              </a:rPr>
              <a:pPr algn="r"/>
              <a:t>15</a:t>
            </a:fld>
            <a:endParaRPr lang="pt-BR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Cruzando os números do Click Jogos com os 35 milhões de </a:t>
            </a:r>
            <a:r>
              <a:rPr lang="pt-BR" dirty="0" err="1" smtClean="0"/>
              <a:t>gamers</a:t>
            </a:r>
            <a:r>
              <a:rPr lang="pt-BR" dirty="0" smtClean="0"/>
              <a:t> do Brasil, podemos dizer que, hoje, os Games são uma mídia de massa; e que grande parte dessa massa está no Click Jogos, já que:</a:t>
            </a:r>
          </a:p>
          <a:p>
            <a:r>
              <a:rPr lang="pt-BR" dirty="0" smtClean="0"/>
              <a:t> São 20 milhões de visitantes únicos por mês</a:t>
            </a:r>
          </a:p>
          <a:p>
            <a:r>
              <a:rPr lang="pt-BR" dirty="0" smtClean="0"/>
              <a:t> Aproximadamente 90 milhões de visitas totais no mês </a:t>
            </a:r>
          </a:p>
          <a:p>
            <a:r>
              <a:rPr lang="pt-BR" dirty="0" smtClean="0"/>
              <a:t> Mais de 1 bilhão de ad </a:t>
            </a:r>
            <a:r>
              <a:rPr lang="pt-BR" dirty="0" err="1" smtClean="0"/>
              <a:t>views</a:t>
            </a:r>
            <a:r>
              <a:rPr lang="pt-BR" dirty="0" smtClean="0"/>
              <a:t> por mês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788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Anunciantes:</a:t>
            </a:r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(logos)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Coca-Cola, Microsoft, Mattel, HP, Sprite,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Netshoes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Tang, Warner Games, Warner Movies, Blizzard</a:t>
            </a:r>
            <a:endParaRPr 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>
                <a:solidFill>
                  <a:prstClr val="black"/>
                </a:solidFill>
              </a:rPr>
              <a:pPr/>
              <a:t>17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smtClean="0"/>
              <a:t>E é por isso que hoje somos o site referência de jogos online no Brasil.</a:t>
            </a:r>
          </a:p>
          <a:p>
            <a:pPr>
              <a:spcBef>
                <a:spcPct val="0"/>
              </a:spcBef>
            </a:pPr>
            <a:r>
              <a:rPr lang="pt-BR" smtClean="0"/>
              <a:t> </a:t>
            </a:r>
          </a:p>
          <a:p>
            <a:pPr>
              <a:spcBef>
                <a:spcPct val="0"/>
              </a:spcBef>
            </a:pPr>
            <a:r>
              <a:rPr lang="pt-BR" smtClean="0"/>
              <a:t>Assim, dizemos que... </a:t>
            </a:r>
          </a:p>
          <a:p>
            <a:pPr>
              <a:spcBef>
                <a:spcPct val="0"/>
              </a:spcBef>
            </a:pPr>
            <a:r>
              <a:rPr lang="pt-BR" b="1" smtClean="0"/>
              <a:t> </a:t>
            </a:r>
            <a:endParaRPr lang="pt-BR" smtClean="0"/>
          </a:p>
          <a:p>
            <a:pPr>
              <a:spcBef>
                <a:spcPct val="0"/>
              </a:spcBef>
            </a:pPr>
            <a:r>
              <a:rPr lang="pt-BR" b="1" smtClean="0"/>
              <a:t>Falou em jogos no Brasil, pensou Click Jogos</a:t>
            </a:r>
            <a:endParaRPr lang="pt-BR" smtClean="0"/>
          </a:p>
        </p:txBody>
      </p:sp>
      <p:sp>
        <p:nvSpPr>
          <p:cNvPr id="136196" name="Espaço Reservado para Número de Slid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FAD6919-49B2-4B10-8E43-4F354241682A}" type="slidenum">
              <a:rPr lang="pt-BR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pt-BR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Quarto 01: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jovem jogando no computador</a:t>
            </a:r>
            <a:endParaRPr lang="pt-BR" sz="1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os jovens de hoje, não há distinção entre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off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</a:t>
            </a:r>
            <a:endParaRPr lang="pt-BR" sz="1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Eles são imediatistas e hedonistas, buscam sempre a diversão</a:t>
            </a:r>
            <a:endParaRPr lang="pt-BR" sz="1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eles, conteúdo é sem fronteiras (independe do meio)</a:t>
            </a:r>
            <a:endParaRPr lang="pt-BR" sz="1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jogam no computador, online, no console ou pelo celular </a:t>
            </a:r>
            <a:endParaRPr lang="pt-B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>
                <a:solidFill>
                  <a:prstClr val="black"/>
                </a:solidFill>
              </a:rPr>
              <a:pPr/>
              <a:t>3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sz="1400" b="1" smtClean="0"/>
              <a:t>Quarto 02: </a:t>
            </a:r>
            <a:r>
              <a:rPr lang="pt-BR" smtClean="0"/>
              <a:t>uma jovem escutando música, assistindo televisão e jogando num dispositivo móvel</a:t>
            </a:r>
            <a:endParaRPr lang="pt-BR" sz="1600" smtClean="0"/>
          </a:p>
          <a:p>
            <a:pPr>
              <a:spcBef>
                <a:spcPct val="0"/>
              </a:spcBef>
            </a:pPr>
            <a:r>
              <a:rPr lang="pt-BR" smtClean="0"/>
              <a:t> A internet é onipresente na vida dos jovens dessa geração</a:t>
            </a:r>
            <a:endParaRPr lang="pt-BR" sz="1400" smtClean="0"/>
          </a:p>
          <a:p>
            <a:pPr lvl="1">
              <a:spcBef>
                <a:spcPct val="0"/>
              </a:spcBef>
            </a:pPr>
            <a:r>
              <a:rPr lang="pt-BR" smtClean="0"/>
              <a:t>liga tudo a todos e rompe fronteiras</a:t>
            </a:r>
            <a:endParaRPr lang="pt-BR" sz="1400" smtClean="0"/>
          </a:p>
          <a:p>
            <a:pPr>
              <a:spcBef>
                <a:spcPct val="0"/>
              </a:spcBef>
            </a:pPr>
            <a:r>
              <a:rPr lang="pt-BR" smtClean="0"/>
              <a:t> Apaixonada por telas, convivem com imagem e som desde sempre</a:t>
            </a:r>
            <a:endParaRPr lang="pt-BR" sz="1400" smtClean="0"/>
          </a:p>
          <a:p>
            <a:pPr>
              <a:spcBef>
                <a:spcPct val="0"/>
              </a:spcBef>
            </a:pPr>
            <a:r>
              <a:rPr lang="pt-BR" smtClean="0"/>
              <a:t> Desenvolveu a capacidade de ser multitarefa</a:t>
            </a:r>
            <a:endParaRPr lang="pt-BR" sz="1400" smtClean="0"/>
          </a:p>
        </p:txBody>
      </p:sp>
      <p:sp>
        <p:nvSpPr>
          <p:cNvPr id="17613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A3E66D-C073-4FBA-A579-C5DB6274ADCC}" type="slidenum">
              <a:rPr lang="pt-BR">
                <a:solidFill>
                  <a:srgbClr val="000000"/>
                </a:solidFill>
              </a:rPr>
              <a:pPr/>
              <a:t>4</a:t>
            </a:fld>
            <a:endParaRPr lang="pt-BR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b="1" smtClean="0"/>
              <a:t>Quarto 03:</a:t>
            </a:r>
            <a:r>
              <a:rPr lang="pt-BR" smtClean="0"/>
              <a:t> vários quartos de crianças todas elas jogando pelo computador</a:t>
            </a:r>
            <a:endParaRPr lang="pt-BR" sz="1400" smtClean="0"/>
          </a:p>
          <a:p>
            <a:pPr eaLnBrk="1" hangingPunct="1">
              <a:spcBef>
                <a:spcPct val="0"/>
              </a:spcBef>
            </a:pPr>
            <a:r>
              <a:rPr lang="pt-BR" smtClean="0"/>
              <a:t> Jogos online são a atividade mais praticada entre as crianças</a:t>
            </a:r>
            <a:endParaRPr lang="pt-BR" sz="1400" smtClean="0"/>
          </a:p>
          <a:p>
            <a:pPr lvl="1" eaLnBrk="1" hangingPunct="1">
              <a:spcBef>
                <a:spcPct val="0"/>
              </a:spcBef>
            </a:pPr>
            <a:r>
              <a:rPr lang="pt-BR" smtClean="0"/>
              <a:t>segundo pesquisa, 90% das crianças entre 5 e 9, que estão online, anos jogam</a:t>
            </a:r>
            <a:endParaRPr lang="pt-BR" sz="1400" smtClean="0"/>
          </a:p>
          <a:p>
            <a:pPr eaLnBrk="1" hangingPunct="1">
              <a:spcBef>
                <a:spcPct val="0"/>
              </a:spcBef>
            </a:pPr>
            <a:r>
              <a:rPr lang="pt-BR" smtClean="0"/>
              <a:t> Para a Geração Z, os amigos são formadores de opinião</a:t>
            </a:r>
            <a:endParaRPr lang="pt-BR" sz="1400" smtClean="0"/>
          </a:p>
          <a:p>
            <a:pPr lvl="1" eaLnBrk="1" hangingPunct="1">
              <a:spcBef>
                <a:spcPct val="0"/>
              </a:spcBef>
            </a:pPr>
            <a:r>
              <a:rPr lang="pt-BR" smtClean="0"/>
              <a:t>grande poder das Redes Sociais</a:t>
            </a:r>
            <a:endParaRPr lang="pt-BR" sz="1400" smtClean="0"/>
          </a:p>
          <a:p>
            <a:pPr eaLnBrk="1" hangingPunct="1">
              <a:spcBef>
                <a:spcPct val="0"/>
              </a:spcBef>
            </a:pPr>
            <a:r>
              <a:rPr lang="pt-BR" smtClean="0"/>
              <a:t> A tecnologia aproxima os sonhos e desejos dessas pessoas</a:t>
            </a:r>
            <a:endParaRPr lang="pt-BR" sz="1400" smtClean="0"/>
          </a:p>
          <a:p>
            <a:pPr eaLnBrk="1" hangingPunct="1">
              <a:spcBef>
                <a:spcPct val="0"/>
              </a:spcBef>
            </a:pPr>
            <a:r>
              <a:rPr lang="pt-BR" smtClean="0"/>
              <a:t> 84% das crianças que usam celular, jogam nele </a:t>
            </a:r>
            <a:endParaRPr lang="pt-BR" sz="1400" smtClean="0"/>
          </a:p>
        </p:txBody>
      </p:sp>
      <p:sp>
        <p:nvSpPr>
          <p:cNvPr id="11268" name="Espaço Reservado para Número de Slid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4B85D30-C171-46DD-B2C7-0D651F954557}" type="slidenum">
              <a:rPr lang="pt-BR" sz="1200">
                <a:solidFill>
                  <a:srgbClr val="000000"/>
                </a:solidFill>
              </a:rPr>
              <a:pPr algn="r"/>
              <a:t>5</a:t>
            </a:fld>
            <a:endParaRPr lang="pt-BR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smtClean="0"/>
              <a:t>Fazendo uma comparação com outras mídias, a </a:t>
            </a:r>
            <a:r>
              <a:rPr lang="pt-BR" b="1" smtClean="0"/>
              <a:t>Geração Z</a:t>
            </a:r>
            <a:r>
              <a:rPr lang="pt-BR" smtClean="0"/>
              <a:t> gasta:</a:t>
            </a:r>
          </a:p>
          <a:p>
            <a:pPr>
              <a:spcBef>
                <a:spcPct val="0"/>
              </a:spcBef>
            </a:pPr>
            <a:r>
              <a:rPr lang="pt-BR" b="1" smtClean="0"/>
              <a:t>10,7 horas para Jogos</a:t>
            </a:r>
            <a:endParaRPr lang="pt-BR" smtClean="0"/>
          </a:p>
          <a:p>
            <a:pPr>
              <a:spcBef>
                <a:spcPct val="0"/>
              </a:spcBef>
            </a:pPr>
            <a:r>
              <a:rPr lang="pt-BR" smtClean="0"/>
              <a:t>5,5 horas para a TV</a:t>
            </a:r>
          </a:p>
          <a:p>
            <a:pPr>
              <a:spcBef>
                <a:spcPct val="0"/>
              </a:spcBef>
            </a:pPr>
            <a:r>
              <a:rPr lang="pt-BR" smtClean="0"/>
              <a:t> 4,0 para o rádio</a:t>
            </a:r>
          </a:p>
          <a:p>
            <a:pPr>
              <a:spcBef>
                <a:spcPct val="0"/>
              </a:spcBef>
            </a:pPr>
            <a:r>
              <a:rPr lang="pt-BR" smtClean="0"/>
              <a:t> 1,8 para a mídia impressa</a:t>
            </a:r>
          </a:p>
          <a:p>
            <a:pPr>
              <a:spcBef>
                <a:spcPct val="0"/>
              </a:spcBef>
            </a:pPr>
            <a:r>
              <a:rPr lang="pt-BR" smtClean="0"/>
              <a:t>1,3 horas para a Internet</a:t>
            </a:r>
          </a:p>
          <a:p>
            <a:pPr>
              <a:spcBef>
                <a:spcPct val="0"/>
              </a:spcBef>
            </a:pPr>
            <a:r>
              <a:rPr lang="pt-BR" smtClean="0"/>
              <a:t>Ou seja, cada Gamer gasta...</a:t>
            </a:r>
          </a:p>
          <a:p>
            <a:pPr>
              <a:spcBef>
                <a:spcPct val="0"/>
              </a:spcBef>
            </a:pPr>
            <a:r>
              <a:rPr lang="pt-BR" smtClean="0"/>
              <a:t> 2x mais tempo jogando do que vendo TV, na semana</a:t>
            </a:r>
          </a:p>
        </p:txBody>
      </p:sp>
      <p:sp>
        <p:nvSpPr>
          <p:cNvPr id="18022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454EE58-B01A-476A-91B3-8B326E049BF5}" type="slidenum">
              <a:rPr lang="pt-BR">
                <a:solidFill>
                  <a:srgbClr val="000000"/>
                </a:solidFill>
              </a:rPr>
              <a:pPr/>
              <a:t>6</a:t>
            </a:fld>
            <a:endParaRPr lang="pt-BR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Hoje, o </a:t>
            </a:r>
            <a:r>
              <a:rPr lang="pt-B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Jogos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tem uma história ligada aos jovens da geração em que os games são a grande mídia (e entretenimento), conquistando grandes números de... 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Jogadores – 20 milhões de usuários únicos por mês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Jogos – mais de 11 mil opções e atualização diária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Tempo gasto – cada usuário passa mais de 1 hora no site por mês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é por isso que hoje somos o site referência de jogos online no Brasil.</a:t>
            </a:r>
          </a:p>
          <a:p>
            <a:endParaRPr 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>
                <a:solidFill>
                  <a:prstClr val="black"/>
                </a:solidFill>
              </a:rPr>
              <a:pPr/>
              <a:t>7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Fundada em Junho de 2004, a </a:t>
            </a:r>
            <a:r>
              <a:rPr lang="pt-B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Jogos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 uma empresa de mídia digital que desenvolve, publica e distribui jogos online.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que queremos é 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entreter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maneira fácil, rápida e acessível 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jovens de 4 a 18 anos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através de 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jogos online 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gratuitos e acima de tudo </a:t>
            </a:r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divertidos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C5B54-B8B6-4CA1-82B8-F85982C12832}" type="slidenum">
              <a:rPr lang="pt-BR" smtClean="0">
                <a:solidFill>
                  <a:prstClr val="black"/>
                </a:solidFill>
              </a:rPr>
              <a:pPr/>
              <a:t>8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smtClean="0"/>
              <a:t>E, assim, fazemos a curadoria dos games e dos gamers, por:</a:t>
            </a:r>
          </a:p>
          <a:p>
            <a:pPr>
              <a:spcBef>
                <a:spcPct val="0"/>
              </a:spcBef>
            </a:pPr>
            <a:r>
              <a:rPr lang="pt-BR" smtClean="0"/>
              <a:t>oferecer inúmeras opções</a:t>
            </a:r>
          </a:p>
          <a:p>
            <a:pPr>
              <a:spcBef>
                <a:spcPct val="0"/>
              </a:spcBef>
            </a:pPr>
            <a:r>
              <a:rPr lang="pt-BR" smtClean="0"/>
              <a:t>facilitar a diversão</a:t>
            </a:r>
          </a:p>
          <a:p>
            <a:pPr>
              <a:spcBef>
                <a:spcPct val="0"/>
              </a:spcBef>
            </a:pPr>
            <a:r>
              <a:rPr lang="pt-BR" smtClean="0"/>
              <a:t>buscando sempre o entretenimento</a:t>
            </a:r>
          </a:p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144388" name="Espaço Reservado para Número de Slid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037EF1F-98F5-4A8E-929A-343010C8E325}" type="slidenum">
              <a:rPr lang="pt-BR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pt-BR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Hoje, nosso público é de: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/>
              <a:t>Idade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/>
              <a:t>Sexo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/>
              <a:t>Escolaridade</a:t>
            </a:r>
          </a:p>
        </p:txBody>
      </p:sp>
      <p:sp>
        <p:nvSpPr>
          <p:cNvPr id="13316" name="Espaço Reservado para Número de Slid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6F5E76-4E35-4D2F-BB5C-EA6788694B53}" type="slidenum">
              <a:rPr lang="pt-BR" sz="1200">
                <a:solidFill>
                  <a:srgbClr val="000000"/>
                </a:solidFill>
              </a:rPr>
              <a:pPr algn="r"/>
              <a:t>10</a:t>
            </a:fld>
            <a:endParaRPr lang="pt-BR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85864" y="263704"/>
            <a:ext cx="2633543" cy="561854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85232" y="263704"/>
            <a:ext cx="7705554" cy="561854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586" y="4231441"/>
            <a:ext cx="9948943" cy="13078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24586" y="2790984"/>
            <a:ext cx="9948943" cy="144045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5232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49859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473993"/>
            <a:ext cx="5171581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5232" y="2088283"/>
            <a:ext cx="5171581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945794" y="1473993"/>
            <a:ext cx="5173613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945794" y="2088283"/>
            <a:ext cx="5173613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233" y="262180"/>
            <a:ext cx="3850746" cy="11157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6189" y="262179"/>
            <a:ext cx="6543218" cy="56200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5233" y="1377963"/>
            <a:ext cx="3850746" cy="45042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190" y="4609466"/>
            <a:ext cx="7022783" cy="544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94190" y="588377"/>
            <a:ext cx="7022783" cy="39509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94190" y="5153639"/>
            <a:ext cx="7022783" cy="7728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85864" y="263704"/>
            <a:ext cx="2633543" cy="561854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85232" y="263704"/>
            <a:ext cx="7705554" cy="561854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586" y="4231441"/>
            <a:ext cx="9948943" cy="13078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24586" y="2790984"/>
            <a:ext cx="9948943" cy="144045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5232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49859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473993"/>
            <a:ext cx="5171581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5232" y="2088283"/>
            <a:ext cx="5171581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945794" y="1473993"/>
            <a:ext cx="5173613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945794" y="2088283"/>
            <a:ext cx="5173613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586" y="4231441"/>
            <a:ext cx="9948943" cy="13078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24586" y="2790984"/>
            <a:ext cx="9948943" cy="144045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233" y="262180"/>
            <a:ext cx="3850746" cy="11157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6189" y="262179"/>
            <a:ext cx="6543218" cy="56200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5233" y="1377963"/>
            <a:ext cx="3850746" cy="45042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190" y="4609466"/>
            <a:ext cx="7022783" cy="544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94190" y="588377"/>
            <a:ext cx="7022783" cy="39509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94190" y="5153639"/>
            <a:ext cx="7022783" cy="7728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85864" y="263704"/>
            <a:ext cx="2633543" cy="561854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85232" y="263704"/>
            <a:ext cx="7705554" cy="561854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586" y="4231441"/>
            <a:ext cx="9948943" cy="13078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24586" y="2790984"/>
            <a:ext cx="9948943" cy="144045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5232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49859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473993"/>
            <a:ext cx="5171581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5232" y="2088283"/>
            <a:ext cx="5171581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945794" y="1473993"/>
            <a:ext cx="5173613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945794" y="2088283"/>
            <a:ext cx="5173613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5232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49859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233" y="262180"/>
            <a:ext cx="3850746" cy="11157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6189" y="262179"/>
            <a:ext cx="6543218" cy="56200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5233" y="1377963"/>
            <a:ext cx="3850746" cy="45042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190" y="4609466"/>
            <a:ext cx="7022783" cy="544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94190" y="588377"/>
            <a:ext cx="7022783" cy="39509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94190" y="5153639"/>
            <a:ext cx="7022783" cy="7728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85864" y="263704"/>
            <a:ext cx="2633543" cy="561854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85232" y="263704"/>
            <a:ext cx="7705554" cy="561854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76B68-3D57-4D45-9221-723EAB6545DF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A8DC6-C5BC-4F09-BD56-06471BB77EC1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0D1B5-9966-47CE-BEFB-6493770D4A73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BCA9-9660-4098-8C1F-85127E690A75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586" y="4231441"/>
            <a:ext cx="9948943" cy="13078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24586" y="2790984"/>
            <a:ext cx="9948943" cy="144045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2B04A-4AFB-476C-BE86-67A34AEEA2F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8F770-77BC-455B-84D1-3A93F586F0A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5232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49859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F2C58-521E-4CBD-9845-C293D351D219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DAEAA-9D9E-4ABD-B935-6CAB2256DEBD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473993"/>
            <a:ext cx="5171581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5232" y="2088283"/>
            <a:ext cx="5171581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945794" y="1473993"/>
            <a:ext cx="5173613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945794" y="2088283"/>
            <a:ext cx="5173613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DD32C-97F7-46B1-AEF6-0EBAB33A080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839E7-3095-40E6-B83A-68FB53E3CC8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473993"/>
            <a:ext cx="5171581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5232" y="2088283"/>
            <a:ext cx="5171581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945794" y="1473993"/>
            <a:ext cx="5173613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945794" y="2088283"/>
            <a:ext cx="5173613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1BC8F-7674-406E-805B-2D07C8744EB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456A3-859B-4B74-B09A-D9B1355C3BF3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A01FB-FB11-4E8C-8733-760C37B91DF6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62D2B-9C02-48E8-AD2D-C5772A3ACD55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233" y="262180"/>
            <a:ext cx="3850746" cy="11157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6189" y="262179"/>
            <a:ext cx="6543218" cy="56200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5233" y="1377963"/>
            <a:ext cx="3850746" cy="45042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995B2-DE4C-43F8-92CA-4F94B9EAE41C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8BFB6-A10D-4F3F-ACC9-97AFF5F90F3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190" y="4609466"/>
            <a:ext cx="7022783" cy="544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94190" y="588377"/>
            <a:ext cx="7022783" cy="395097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94190" y="5153639"/>
            <a:ext cx="7022783" cy="7728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5466E-96BD-4F0D-A3F6-10E5C7EAA96C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36516-BF37-4F7A-9449-51DA5F32568D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AE93E-59F8-468C-9483-AC9EC1588FE6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9C3A9-7149-432D-A90B-FD3A37A103F2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85864" y="263704"/>
            <a:ext cx="2633543" cy="561854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85232" y="263704"/>
            <a:ext cx="7705554" cy="561854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BC097-924E-4AEF-BF4C-F6CAE40CC842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FCCE5-4FEA-49EC-896E-CF29CB2BF4BF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76B68-3D57-4D45-9221-723EAB6545DF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A8DC6-C5BC-4F09-BD56-06471BB77EC1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0D1B5-9966-47CE-BEFB-6493770D4A73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BCA9-9660-4098-8C1F-85127E690A75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586" y="4231441"/>
            <a:ext cx="9948943" cy="13078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24586" y="2790984"/>
            <a:ext cx="9948943" cy="144045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2B04A-4AFB-476C-BE86-67A34AEEA2F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8F770-77BC-455B-84D1-3A93F586F0A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5232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49859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F2C58-521E-4CBD-9845-C293D351D219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DAEAA-9D9E-4ABD-B935-6CAB2256DEBD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473993"/>
            <a:ext cx="5171581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5232" y="2088283"/>
            <a:ext cx="5171581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945794" y="1473993"/>
            <a:ext cx="5173613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945794" y="2088283"/>
            <a:ext cx="5173613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DD32C-97F7-46B1-AEF6-0EBAB33A080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839E7-3095-40E6-B83A-68FB53E3CC8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1BC8F-7674-406E-805B-2D07C8744EB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456A3-859B-4B74-B09A-D9B1355C3BF3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A01FB-FB11-4E8C-8733-760C37B91DF6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62D2B-9C02-48E8-AD2D-C5772A3ACD55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233" y="262180"/>
            <a:ext cx="3850746" cy="11157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6189" y="262179"/>
            <a:ext cx="6543218" cy="56200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5233" y="1377963"/>
            <a:ext cx="3850746" cy="45042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995B2-DE4C-43F8-92CA-4F94B9EAE41C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8BFB6-A10D-4F3F-ACC9-97AFF5F90F3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190" y="4609466"/>
            <a:ext cx="7022783" cy="544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94190" y="588377"/>
            <a:ext cx="7022783" cy="395097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94190" y="5153639"/>
            <a:ext cx="7022783" cy="7728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5466E-96BD-4F0D-A3F6-10E5C7EAA96C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36516-BF37-4F7A-9449-51DA5F32568D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AE93E-59F8-468C-9483-AC9EC1588FE6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9C3A9-7149-432D-A90B-FD3A37A103F2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85864" y="263704"/>
            <a:ext cx="2633543" cy="561854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85232" y="263704"/>
            <a:ext cx="7705554" cy="561854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BC097-924E-4AEF-BF4C-F6CAE40CC842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FCCE5-4FEA-49EC-896E-CF29CB2BF4BF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76B68-3D57-4D45-9221-723EAB6545DF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A8DC6-C5BC-4F09-BD56-06471BB77EC1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0D1B5-9966-47CE-BEFB-6493770D4A73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5BCA9-9660-4098-8C1F-85127E690A75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586" y="4231441"/>
            <a:ext cx="9948943" cy="13078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24586" y="2790984"/>
            <a:ext cx="9948943" cy="144045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2B04A-4AFB-476C-BE86-67A34AEEA2F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8F770-77BC-455B-84D1-3A93F586F0A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5232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49859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F2C58-521E-4CBD-9845-C293D351D219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DAEAA-9D9E-4ABD-B935-6CAB2256DEBD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473993"/>
            <a:ext cx="5171581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5232" y="2088283"/>
            <a:ext cx="5171581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945794" y="1473993"/>
            <a:ext cx="5173613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945794" y="2088283"/>
            <a:ext cx="5173613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DD32C-97F7-46B1-AEF6-0EBAB33A080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839E7-3095-40E6-B83A-68FB53E3CC8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1BC8F-7674-406E-805B-2D07C8744EB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456A3-859B-4B74-B09A-D9B1355C3BF3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A01FB-FB11-4E8C-8733-760C37B91DF6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62D2B-9C02-48E8-AD2D-C5772A3ACD55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233" y="262180"/>
            <a:ext cx="3850746" cy="11157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6189" y="262179"/>
            <a:ext cx="6543218" cy="56200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5233" y="1377963"/>
            <a:ext cx="3850746" cy="45042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995B2-DE4C-43F8-92CA-4F94B9EAE41C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8BFB6-A10D-4F3F-ACC9-97AFF5F90F3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190" y="4609466"/>
            <a:ext cx="7022783" cy="544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94190" y="588377"/>
            <a:ext cx="7022783" cy="395097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94190" y="5153639"/>
            <a:ext cx="7022783" cy="7728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5466E-96BD-4F0D-A3F6-10E5C7EAA96C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36516-BF37-4F7A-9449-51DA5F32568D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AE93E-59F8-468C-9483-AC9EC1588FE6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9C3A9-7149-432D-A90B-FD3A37A103F2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85864" y="263704"/>
            <a:ext cx="2633543" cy="561854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85232" y="263704"/>
            <a:ext cx="7705554" cy="561854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BC097-924E-4AEF-BF4C-F6CAE40CC842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FCCE5-4FEA-49EC-896E-CF29CB2BF4BF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233" y="262180"/>
            <a:ext cx="3850746" cy="11157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6189" y="262179"/>
            <a:ext cx="6543218" cy="56200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5233" y="1377963"/>
            <a:ext cx="3850746" cy="45042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85232" y="6103273"/>
            <a:ext cx="2731082" cy="350588"/>
          </a:xfrm>
          <a:prstGeom prst="rect">
            <a:avLst/>
          </a:prstGeom>
        </p:spPr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/>
                </a:solidFill>
              </a:rPr>
              <a:pPr/>
              <a:t>27/04/2012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99085" y="6103273"/>
            <a:ext cx="3706469" cy="350588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88324" y="6103273"/>
            <a:ext cx="2731082" cy="350588"/>
          </a:xfrm>
          <a:prstGeom prst="rect">
            <a:avLst/>
          </a:prstGeom>
        </p:spPr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/>
                </a:solidFill>
              </a:rPr>
              <a:pPr/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85232" y="6103273"/>
            <a:ext cx="2731082" cy="350588"/>
          </a:xfrm>
          <a:prstGeom prst="rect">
            <a:avLst/>
          </a:prstGeom>
        </p:spPr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/>
                </a:solidFill>
              </a:rPr>
              <a:pPr/>
              <a:t>27/04/2012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99085" y="6103273"/>
            <a:ext cx="3706469" cy="350588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88324" y="6103273"/>
            <a:ext cx="2731082" cy="350588"/>
          </a:xfrm>
          <a:prstGeom prst="rect">
            <a:avLst/>
          </a:prstGeom>
        </p:spPr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/>
                </a:solidFill>
              </a:rPr>
              <a:pPr/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7848" y="2045603"/>
            <a:ext cx="9948943" cy="1411496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5697" y="3731472"/>
            <a:ext cx="8193246" cy="16828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AC30A-C35F-4A49-93C0-D3AD703C44C3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CD80C-6C05-4B80-A3CA-8A73E39EE28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19832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71E3D-B76A-487B-B2EA-D0EC2B3BFC88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17BCE-EA7F-47F8-BFCA-E326A9DA7BF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82622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586" y="4231441"/>
            <a:ext cx="9948943" cy="13078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24586" y="2790984"/>
            <a:ext cx="9948943" cy="144045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41FCE-DDB6-4524-90C2-8B47E8F5114B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A470F-1473-4133-A5A6-0CF0F26AA78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13626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5232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49859" y="1536490"/>
            <a:ext cx="5169548" cy="434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F9FE5-9C6B-4F48-A0A2-1388F456885A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357E3-672A-404B-82DD-FF8CF061DB3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75320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473993"/>
            <a:ext cx="5171581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5232" y="2088283"/>
            <a:ext cx="5171581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945794" y="1473993"/>
            <a:ext cx="5173613" cy="614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945794" y="2088283"/>
            <a:ext cx="5173613" cy="3793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FEA5C-4B7F-445C-B83C-3F2E9D6B48EB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9786B-F0C8-4B07-A038-B0EA106E2CD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26314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9C35B-378D-49FE-BB3E-A62B9B9F3B06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9EE20-8776-4943-A2BA-B7AA74CE5F9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370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190" y="4609466"/>
            <a:ext cx="7022783" cy="544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94190" y="588377"/>
            <a:ext cx="7022783" cy="39509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94190" y="5153639"/>
            <a:ext cx="7022783" cy="7728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554D9-C59D-43AD-91A6-0F330EAA7A9D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45F59-8ACA-4FA0-A707-785340D29CB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44042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233" y="262180"/>
            <a:ext cx="3850746" cy="11157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6189" y="262179"/>
            <a:ext cx="6543218" cy="56200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5233" y="1377963"/>
            <a:ext cx="3850746" cy="45042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C8D3E-0617-446A-8D0B-B464E9A9FA32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0E8FF-F423-4054-A72C-8D821095647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73036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190" y="4609466"/>
            <a:ext cx="7022783" cy="544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94190" y="588377"/>
            <a:ext cx="7022783" cy="395097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94190" y="5153639"/>
            <a:ext cx="7022783" cy="7728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8CE8B-FDDB-4F24-ABFB-6D546F7B0F0E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D5E41-5FBE-4EF0-B697-E07FA1E2286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69195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0D75E-6CCC-41BD-A902-6757C5BFD7F7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6C86D-24BA-4B91-BCD3-1BF18612960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79073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85864" y="263704"/>
            <a:ext cx="2633543" cy="561854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85232" y="263704"/>
            <a:ext cx="7705554" cy="561854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8563B-3B0A-4796-A6AE-955078835B05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4E20C-6077-4BA2-8180-3FE836DC6E6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9693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5232" y="263703"/>
            <a:ext cx="10534175" cy="1097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536490"/>
            <a:ext cx="10534175" cy="434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85232" y="6103273"/>
            <a:ext cx="2731082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99085" y="6103273"/>
            <a:ext cx="3706469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8324" y="6103273"/>
            <a:ext cx="2731082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585788" y="263525"/>
            <a:ext cx="10533062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331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585788" y="1536700"/>
            <a:ext cx="10533062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85788" y="6103938"/>
            <a:ext cx="27305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00AAD3CF-6296-4B08-B9BC-766B8FBF4975}" type="datetimeFigureOut">
              <a:rPr lang="pt-BR"/>
              <a:pPr>
                <a:defRPr/>
              </a:pPr>
              <a:t>27/04/2012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98913" y="6103938"/>
            <a:ext cx="3706812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8350" y="6103938"/>
            <a:ext cx="27305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8FD999B3-B13A-4457-9D81-A95AA2AB43E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92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5232" y="263703"/>
            <a:ext cx="10534175" cy="1097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536490"/>
            <a:ext cx="10534175" cy="434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85232" y="6103273"/>
            <a:ext cx="2731082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99085" y="6103273"/>
            <a:ext cx="3706469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8324" y="6103273"/>
            <a:ext cx="2731082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5232" y="263703"/>
            <a:ext cx="10534175" cy="1097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536490"/>
            <a:ext cx="10534175" cy="434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85232" y="6103273"/>
            <a:ext cx="2731082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99085" y="6103273"/>
            <a:ext cx="3706469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8324" y="6103273"/>
            <a:ext cx="2731082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5232" y="263703"/>
            <a:ext cx="10534175" cy="1097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5232" y="1536490"/>
            <a:ext cx="10534175" cy="434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85232" y="6103273"/>
            <a:ext cx="2731082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A515E-60E4-43E6-8166-87480CF6D82B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99085" y="6103273"/>
            <a:ext cx="3706469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8324" y="6103273"/>
            <a:ext cx="2731082" cy="350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F1ADB-FDD6-41DC-B3B5-347E5A7C67E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585788" y="263525"/>
            <a:ext cx="10533062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585788" y="1536700"/>
            <a:ext cx="10533062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85788" y="6103938"/>
            <a:ext cx="27305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A674A8A-C30D-4781-A5F8-3DD4C7BE9113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98913" y="6103938"/>
            <a:ext cx="3706812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8350" y="6103938"/>
            <a:ext cx="27305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3D81550-F15B-456A-8FBC-93CABD7F656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585788" y="263525"/>
            <a:ext cx="10533062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585788" y="1536700"/>
            <a:ext cx="10533062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85788" y="6103938"/>
            <a:ext cx="27305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A674A8A-C30D-4781-A5F8-3DD4C7BE9113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98913" y="6103938"/>
            <a:ext cx="3706812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8350" y="6103938"/>
            <a:ext cx="27305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3D81550-F15B-456A-8FBC-93CABD7F656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ransition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585788" y="263525"/>
            <a:ext cx="10533062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585788" y="1536700"/>
            <a:ext cx="10533062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85788" y="6103938"/>
            <a:ext cx="27305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A674A8A-C30D-4781-A5F8-3DD4C7BE9113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98913" y="6103938"/>
            <a:ext cx="3706812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8350" y="6103938"/>
            <a:ext cx="27305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3D81550-F15B-456A-8FBC-93CABD7F656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ransition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5pPr>
      <a:lvl6pPr marL="585262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6pPr>
      <a:lvl7pPr marL="1170523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7pPr>
      <a:lvl8pPr marL="1755785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8pPr>
      <a:lvl9pPr marL="2341047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9pPr>
    </p:titleStyle>
    <p:bodyStyle>
      <a:lvl1pPr marL="438150" indent="-4381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0913" indent="-3651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62088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47875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33663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18939" indent="-292631" algn="l" defTabSz="117052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04201" indent="-292631" algn="l" defTabSz="117052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9463" indent="-292631" algn="l" defTabSz="117052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74725" indent="-292631" algn="l" defTabSz="117052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5262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0523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5785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1047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6309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1570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96832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2094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5pPr>
      <a:lvl6pPr marL="585262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6pPr>
      <a:lvl7pPr marL="1170523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7pPr>
      <a:lvl8pPr marL="1755785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8pPr>
      <a:lvl9pPr marL="2341047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</a:defRPr>
      </a:lvl9pPr>
    </p:titleStyle>
    <p:bodyStyle>
      <a:lvl1pPr marL="438150" indent="-4381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0913" indent="-3651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62088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47875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33663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18939" indent="-292631" algn="l" defTabSz="117052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04201" indent="-292631" algn="l" defTabSz="117052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9463" indent="-292631" algn="l" defTabSz="117052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74725" indent="-292631" algn="l" defTabSz="1170523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5262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0523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5785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1047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6309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1570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96832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2094" algn="l" defTabSz="117052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17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35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3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2.png"/><Relationship Id="rId9" Type="http://schemas.openxmlformats.org/officeDocument/2006/relationships/image" Target="../media/image17.png"/><Relationship Id="rId14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5.png"/><Relationship Id="rId7" Type="http://schemas.openxmlformats.org/officeDocument/2006/relationships/image" Target="../media/image10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7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2.png"/><Relationship Id="rId5" Type="http://schemas.openxmlformats.org/officeDocument/2006/relationships/image" Target="../media/image17.png"/><Relationship Id="rId4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46" name="Picture 42" descr="S13_Allan_10"/>
          <p:cNvPicPr>
            <a:picLocks noChangeAspect="1" noChangeArrowheads="1"/>
          </p:cNvPicPr>
          <p:nvPr/>
        </p:nvPicPr>
        <p:blipFill>
          <a:blip r:embed="rId4" cstate="print"/>
          <a:srcRect l="36971" r="2538"/>
          <a:stretch>
            <a:fillRect/>
          </a:stretch>
        </p:blipFill>
        <p:spPr bwMode="auto">
          <a:xfrm>
            <a:off x="4629150" y="11113"/>
            <a:ext cx="7075488" cy="658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47" name="Picture 43" descr="S13_Allan_11"/>
          <p:cNvPicPr>
            <a:picLocks noChangeAspect="1" noChangeArrowheads="1"/>
          </p:cNvPicPr>
          <p:nvPr/>
        </p:nvPicPr>
        <p:blipFill>
          <a:blip r:embed="rId5" cstate="print"/>
          <a:srcRect l="57329"/>
          <a:stretch>
            <a:fillRect/>
          </a:stretch>
        </p:blipFill>
        <p:spPr bwMode="auto">
          <a:xfrm>
            <a:off x="6999288" y="4763"/>
            <a:ext cx="4991100" cy="658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Imagem 31" descr="S13_Allan_7.png"/>
          <p:cNvPicPr>
            <a:picLocks noChangeAspect="1"/>
          </p:cNvPicPr>
          <p:nvPr/>
        </p:nvPicPr>
        <p:blipFill>
          <a:blip r:embed="rId6" cstate="print"/>
          <a:srcRect t="76764"/>
          <a:stretch>
            <a:fillRect/>
          </a:stretch>
        </p:blipFill>
        <p:spPr bwMode="auto">
          <a:xfrm>
            <a:off x="0" y="5054600"/>
            <a:ext cx="11704638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500063" y="328613"/>
            <a:ext cx="4487862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pt-BR" sz="4400">
                <a:solidFill>
                  <a:srgbClr val="3289AA"/>
                </a:solidFill>
                <a:latin typeface="Trebuchet MS" pitchFamily="34" charset="0"/>
              </a:rPr>
              <a:t>AUDIÊNCIA </a:t>
            </a:r>
            <a:br>
              <a:rPr lang="pt-BR" sz="4400">
                <a:solidFill>
                  <a:srgbClr val="3289AA"/>
                </a:solidFill>
                <a:latin typeface="Trebuchet MS" pitchFamily="34" charset="0"/>
              </a:rPr>
            </a:br>
            <a:r>
              <a:rPr lang="pt-BR" sz="4400" b="1">
                <a:solidFill>
                  <a:srgbClr val="3289AA"/>
                </a:solidFill>
                <a:latin typeface="Trebuchet MS" pitchFamily="34" charset="0"/>
              </a:rPr>
              <a:t>CLICK JOGOS</a:t>
            </a:r>
          </a:p>
        </p:txBody>
      </p:sp>
      <p:pic>
        <p:nvPicPr>
          <p:cNvPr id="12" name="Imagem 11" descr="S13_Allan_5.png"/>
          <p:cNvPicPr>
            <a:picLocks noChangeAspect="1"/>
          </p:cNvPicPr>
          <p:nvPr/>
        </p:nvPicPr>
        <p:blipFill>
          <a:blip r:embed="rId7" cstate="print"/>
          <a:srcRect t="43439" r="89989"/>
          <a:stretch>
            <a:fillRect/>
          </a:stretch>
        </p:blipFill>
        <p:spPr bwMode="auto">
          <a:xfrm>
            <a:off x="0" y="2860675"/>
            <a:ext cx="11715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S13_Allan_1.png"/>
          <p:cNvPicPr>
            <a:picLocks noChangeAspect="1"/>
          </p:cNvPicPr>
          <p:nvPr/>
        </p:nvPicPr>
        <p:blipFill>
          <a:blip r:embed="rId8" cstate="print"/>
          <a:srcRect l="50346" t="11180" b="39246"/>
          <a:stretch>
            <a:fillRect/>
          </a:stretch>
        </p:blipFill>
        <p:spPr bwMode="auto">
          <a:xfrm>
            <a:off x="6707188" y="598488"/>
            <a:ext cx="4997450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m 13" descr="S13_Allan_2.png"/>
          <p:cNvPicPr>
            <a:picLocks noChangeAspect="1"/>
          </p:cNvPicPr>
          <p:nvPr/>
        </p:nvPicPr>
        <p:blipFill>
          <a:blip r:embed="rId9" cstate="print"/>
          <a:srcRect l="57399" t="11372" r="10376" b="37511"/>
          <a:stretch>
            <a:fillRect/>
          </a:stretch>
        </p:blipFill>
        <p:spPr bwMode="auto">
          <a:xfrm>
            <a:off x="7370763" y="582613"/>
            <a:ext cx="3344862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m 15" descr="S13_Allan_4.png"/>
          <p:cNvPicPr>
            <a:picLocks noChangeAspect="1"/>
          </p:cNvPicPr>
          <p:nvPr/>
        </p:nvPicPr>
        <p:blipFill>
          <a:blip r:embed="rId10" cstate="print"/>
          <a:srcRect t="37221" r="87088"/>
          <a:stretch>
            <a:fillRect/>
          </a:stretch>
        </p:blipFill>
        <p:spPr bwMode="auto">
          <a:xfrm>
            <a:off x="0" y="2451100"/>
            <a:ext cx="15113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10285413" y="1500188"/>
            <a:ext cx="1304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000" b="1">
                <a:solidFill>
                  <a:srgbClr val="FFFFFF"/>
                </a:solidFill>
                <a:latin typeface="Trebuchet MS" pitchFamily="34" charset="0"/>
              </a:rPr>
              <a:t>Sexo</a:t>
            </a:r>
          </a:p>
        </p:txBody>
      </p:sp>
      <p:sp>
        <p:nvSpPr>
          <p:cNvPr id="17" name="Retângulo 16"/>
          <p:cNvSpPr>
            <a:spLocks noChangeArrowheads="1"/>
          </p:cNvSpPr>
          <p:nvPr/>
        </p:nvSpPr>
        <p:spPr bwMode="auto">
          <a:xfrm>
            <a:off x="9020175" y="1697038"/>
            <a:ext cx="750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b="1">
                <a:solidFill>
                  <a:srgbClr val="FFFFFF"/>
                </a:solidFill>
                <a:latin typeface="Trebuchet MS" pitchFamily="34" charset="0"/>
              </a:rPr>
              <a:t>50%</a:t>
            </a:r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7848600" y="1797050"/>
            <a:ext cx="750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b="1">
                <a:solidFill>
                  <a:srgbClr val="FFFFFF"/>
                </a:solidFill>
                <a:latin typeface="Trebuchet MS" pitchFamily="34" charset="0"/>
              </a:rPr>
              <a:t>50%</a:t>
            </a: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1757363" y="3151188"/>
            <a:ext cx="965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b="1">
                <a:solidFill>
                  <a:srgbClr val="3289AA"/>
                </a:solidFill>
                <a:latin typeface="Trebuchet MS" pitchFamily="34" charset="0"/>
              </a:rPr>
              <a:t>Idade</a:t>
            </a:r>
          </a:p>
        </p:txBody>
      </p: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2984500" y="3592513"/>
            <a:ext cx="5762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b="1">
                <a:solidFill>
                  <a:srgbClr val="3289AA"/>
                </a:solidFill>
                <a:latin typeface="Trebuchet MS" pitchFamily="34" charset="0"/>
              </a:rPr>
              <a:t>3%</a:t>
            </a:r>
          </a:p>
        </p:txBody>
      </p:sp>
      <p:sp>
        <p:nvSpPr>
          <p:cNvPr id="31" name="Retângulo 30"/>
          <p:cNvSpPr>
            <a:spLocks noChangeArrowheads="1"/>
          </p:cNvSpPr>
          <p:nvPr/>
        </p:nvSpPr>
        <p:spPr bwMode="auto">
          <a:xfrm>
            <a:off x="2206625" y="3638550"/>
            <a:ext cx="8080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Trebuchet MS" pitchFamily="34" charset="0"/>
              </a:rPr>
              <a:t>45-54</a:t>
            </a:r>
          </a:p>
        </p:txBody>
      </p:sp>
      <p:sp>
        <p:nvSpPr>
          <p:cNvPr id="35" name="Retângulo 34"/>
          <p:cNvSpPr>
            <a:spLocks noChangeArrowheads="1"/>
          </p:cNvSpPr>
          <p:nvPr/>
        </p:nvSpPr>
        <p:spPr bwMode="auto">
          <a:xfrm>
            <a:off x="6451600" y="4075113"/>
            <a:ext cx="1812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pt-BR" sz="1100" b="1">
                <a:solidFill>
                  <a:srgbClr val="000000"/>
                </a:solidFill>
                <a:latin typeface="Trebuchet MS" pitchFamily="34" charset="0"/>
              </a:rPr>
              <a:t>Ensino Médio Incompleto</a:t>
            </a:r>
          </a:p>
        </p:txBody>
      </p:sp>
      <p:sp>
        <p:nvSpPr>
          <p:cNvPr id="36" name="Retângulo 35"/>
          <p:cNvSpPr>
            <a:spLocks noChangeArrowheads="1"/>
          </p:cNvSpPr>
          <p:nvPr/>
        </p:nvSpPr>
        <p:spPr bwMode="auto">
          <a:xfrm>
            <a:off x="6557963" y="4283075"/>
            <a:ext cx="170656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pt-BR" sz="1100" b="1">
                <a:solidFill>
                  <a:srgbClr val="000000"/>
                </a:solidFill>
                <a:latin typeface="Trebuchet MS" pitchFamily="34" charset="0"/>
              </a:rPr>
              <a:t>Ensino Médio Completo</a:t>
            </a:r>
          </a:p>
        </p:txBody>
      </p:sp>
      <p:sp>
        <p:nvSpPr>
          <p:cNvPr id="37" name="Retângulo 36"/>
          <p:cNvSpPr>
            <a:spLocks noChangeArrowheads="1"/>
          </p:cNvSpPr>
          <p:nvPr/>
        </p:nvSpPr>
        <p:spPr bwMode="auto">
          <a:xfrm>
            <a:off x="6750050" y="4479925"/>
            <a:ext cx="15144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pt-BR" sz="1100" b="1">
                <a:solidFill>
                  <a:srgbClr val="000000"/>
                </a:solidFill>
                <a:latin typeface="Trebuchet MS" pitchFamily="34" charset="0"/>
              </a:rPr>
              <a:t>Superior Incompleto</a:t>
            </a:r>
          </a:p>
        </p:txBody>
      </p:sp>
      <p:sp>
        <p:nvSpPr>
          <p:cNvPr id="38" name="Retângulo 37"/>
          <p:cNvSpPr>
            <a:spLocks noChangeArrowheads="1"/>
          </p:cNvSpPr>
          <p:nvPr/>
        </p:nvSpPr>
        <p:spPr bwMode="auto">
          <a:xfrm>
            <a:off x="6856413" y="4676775"/>
            <a:ext cx="140811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pt-BR" sz="1100" b="1">
                <a:solidFill>
                  <a:srgbClr val="000000"/>
                </a:solidFill>
                <a:latin typeface="Trebuchet MS" pitchFamily="34" charset="0"/>
              </a:rPr>
              <a:t>Superior Completo</a:t>
            </a:r>
          </a:p>
        </p:txBody>
      </p:sp>
      <p:sp>
        <p:nvSpPr>
          <p:cNvPr id="39" name="Retângulo 38"/>
          <p:cNvSpPr>
            <a:spLocks noChangeArrowheads="1"/>
          </p:cNvSpPr>
          <p:nvPr/>
        </p:nvSpPr>
        <p:spPr bwMode="auto">
          <a:xfrm>
            <a:off x="7123113" y="4883150"/>
            <a:ext cx="114141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pt-BR" sz="1100" b="1">
                <a:solidFill>
                  <a:srgbClr val="000000"/>
                </a:solidFill>
                <a:latin typeface="Trebuchet MS" pitchFamily="34" charset="0"/>
              </a:rPr>
              <a:t>Pós Graduação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0801350" y="4029075"/>
            <a:ext cx="515938" cy="30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50" b="1" dirty="0">
                <a:solidFill>
                  <a:prstClr val="white"/>
                </a:solidFill>
                <a:latin typeface="Trebuchet MS" pitchFamily="34" charset="0"/>
                <a:cs typeface="+mn-cs"/>
              </a:rPr>
              <a:t>81%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8628063" y="4219575"/>
            <a:ext cx="411162" cy="30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50" b="1" dirty="0">
                <a:solidFill>
                  <a:prstClr val="white"/>
                </a:solidFill>
                <a:latin typeface="Trebuchet MS" pitchFamily="34" charset="0"/>
                <a:cs typeface="+mn-cs"/>
              </a:rPr>
              <a:t>7%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8556625" y="4424363"/>
            <a:ext cx="411163" cy="30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50" b="1" dirty="0">
                <a:solidFill>
                  <a:prstClr val="white"/>
                </a:solidFill>
                <a:latin typeface="Trebuchet MS" pitchFamily="34" charset="0"/>
                <a:cs typeface="+mn-cs"/>
              </a:rPr>
              <a:t>6%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486775" y="4654550"/>
            <a:ext cx="411163" cy="30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50" b="1" dirty="0">
                <a:solidFill>
                  <a:prstClr val="white"/>
                </a:solidFill>
                <a:latin typeface="Trebuchet MS" pitchFamily="34" charset="0"/>
                <a:cs typeface="+mn-cs"/>
              </a:rPr>
              <a:t>4%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8461375" y="4841875"/>
            <a:ext cx="411163" cy="304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50" b="1" dirty="0">
                <a:solidFill>
                  <a:prstClr val="white"/>
                </a:solidFill>
                <a:latin typeface="Trebuchet MS" pitchFamily="34" charset="0"/>
                <a:cs typeface="+mn-cs"/>
              </a:rPr>
              <a:t>2%</a:t>
            </a:r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9367838" y="3568700"/>
            <a:ext cx="22812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800" b="1">
                <a:solidFill>
                  <a:srgbClr val="000000"/>
                </a:solidFill>
                <a:latin typeface="Trebuchet MS" pitchFamily="34" charset="0"/>
              </a:rPr>
              <a:t>Escolaridade</a:t>
            </a:r>
          </a:p>
        </p:txBody>
      </p:sp>
      <p:pic>
        <p:nvPicPr>
          <p:cNvPr id="1027" name="Picture 3" descr="C:\Users\dfefim\Desktop\S13_Allan.png"/>
          <p:cNvPicPr>
            <a:picLocks noChangeAspect="1" noChangeArrowheads="1"/>
          </p:cNvPicPr>
          <p:nvPr/>
        </p:nvPicPr>
        <p:blipFill>
          <a:blip r:embed="rId11" cstate="print"/>
          <a:srcRect l="12781" t="50000" r="60905"/>
          <a:stretch>
            <a:fillRect/>
          </a:stretch>
        </p:blipFill>
        <p:spPr bwMode="auto">
          <a:xfrm>
            <a:off x="1473200" y="3227388"/>
            <a:ext cx="320833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m 14" descr="S13_Allan_3.png"/>
          <p:cNvPicPr>
            <a:picLocks noChangeAspect="1"/>
          </p:cNvPicPr>
          <p:nvPr/>
        </p:nvPicPr>
        <p:blipFill>
          <a:blip r:embed="rId12" cstate="print"/>
          <a:srcRect l="2713" t="22176" r="79384"/>
          <a:stretch>
            <a:fillRect/>
          </a:stretch>
        </p:blipFill>
        <p:spPr bwMode="auto">
          <a:xfrm>
            <a:off x="317500" y="1460500"/>
            <a:ext cx="20955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3048000" y="4733925"/>
            <a:ext cx="5762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b="1">
                <a:solidFill>
                  <a:srgbClr val="3289AA"/>
                </a:solidFill>
                <a:latin typeface="Trebuchet MS" pitchFamily="34" charset="0"/>
              </a:rPr>
              <a:t>6%</a:t>
            </a:r>
          </a:p>
        </p:txBody>
      </p:sp>
      <p:sp>
        <p:nvSpPr>
          <p:cNvPr id="22" name="Retângulo 21"/>
          <p:cNvSpPr>
            <a:spLocks noChangeArrowheads="1"/>
          </p:cNvSpPr>
          <p:nvPr/>
        </p:nvSpPr>
        <p:spPr bwMode="auto">
          <a:xfrm>
            <a:off x="3048000" y="4316413"/>
            <a:ext cx="5762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b="1">
                <a:solidFill>
                  <a:srgbClr val="3289AA"/>
                </a:solidFill>
                <a:latin typeface="Trebuchet MS" pitchFamily="34" charset="0"/>
              </a:rPr>
              <a:t>6%</a:t>
            </a:r>
          </a:p>
        </p:txBody>
      </p:sp>
      <p:pic>
        <p:nvPicPr>
          <p:cNvPr id="123937" name="Picture 33" descr="S13_Allan_8"/>
          <p:cNvPicPr>
            <a:picLocks noChangeAspect="1" noChangeArrowheads="1"/>
          </p:cNvPicPr>
          <p:nvPr/>
        </p:nvPicPr>
        <p:blipFill>
          <a:blip r:embed="rId13" cstate="print"/>
          <a:srcRect l="20833" t="29515" r="56056" b="31734"/>
          <a:stretch>
            <a:fillRect/>
          </a:stretch>
        </p:blipFill>
        <p:spPr bwMode="auto">
          <a:xfrm>
            <a:off x="3089275" y="2144713"/>
            <a:ext cx="2516188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tângulo 22"/>
          <p:cNvSpPr>
            <a:spLocks noChangeArrowheads="1"/>
          </p:cNvSpPr>
          <p:nvPr/>
        </p:nvSpPr>
        <p:spPr bwMode="auto">
          <a:xfrm>
            <a:off x="3017838" y="3900488"/>
            <a:ext cx="576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b="1">
                <a:solidFill>
                  <a:srgbClr val="3289AA"/>
                </a:solidFill>
                <a:latin typeface="Trebuchet MS" pitchFamily="34" charset="0"/>
              </a:rPr>
              <a:t>7%</a:t>
            </a:r>
          </a:p>
        </p:txBody>
      </p:sp>
      <p:sp>
        <p:nvSpPr>
          <p:cNvPr id="26" name="Retângulo 25"/>
          <p:cNvSpPr>
            <a:spLocks noChangeArrowheads="1"/>
          </p:cNvSpPr>
          <p:nvPr/>
        </p:nvSpPr>
        <p:spPr bwMode="auto">
          <a:xfrm>
            <a:off x="2282825" y="3946525"/>
            <a:ext cx="808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Trebuchet MS" pitchFamily="34" charset="0"/>
              </a:rPr>
              <a:t>18-24</a:t>
            </a:r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2282825" y="4362450"/>
            <a:ext cx="808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Trebuchet MS" pitchFamily="34" charset="0"/>
              </a:rPr>
              <a:t>25-34</a:t>
            </a:r>
          </a:p>
        </p:txBody>
      </p:sp>
      <p:sp>
        <p:nvSpPr>
          <p:cNvPr id="30" name="Retângulo 29"/>
          <p:cNvSpPr>
            <a:spLocks noChangeArrowheads="1"/>
          </p:cNvSpPr>
          <p:nvPr/>
        </p:nvSpPr>
        <p:spPr bwMode="auto">
          <a:xfrm>
            <a:off x="2295525" y="4779963"/>
            <a:ext cx="8080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Trebuchet MS" pitchFamily="34" charset="0"/>
              </a:rPr>
              <a:t>35-44</a:t>
            </a:r>
          </a:p>
        </p:txBody>
      </p:sp>
      <p:sp>
        <p:nvSpPr>
          <p:cNvPr id="51" name="Retângulo 19"/>
          <p:cNvSpPr>
            <a:spLocks noChangeArrowheads="1"/>
          </p:cNvSpPr>
          <p:nvPr/>
        </p:nvSpPr>
        <p:spPr bwMode="auto">
          <a:xfrm>
            <a:off x="3044825" y="5141913"/>
            <a:ext cx="5762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b="1">
                <a:solidFill>
                  <a:srgbClr val="3289AA"/>
                </a:solidFill>
                <a:latin typeface="Trebuchet MS" pitchFamily="34" charset="0"/>
              </a:rPr>
              <a:t>3%</a:t>
            </a:r>
          </a:p>
        </p:txBody>
      </p:sp>
      <p:sp>
        <p:nvSpPr>
          <p:cNvPr id="52" name="Retângulo 30"/>
          <p:cNvSpPr>
            <a:spLocks noChangeArrowheads="1"/>
          </p:cNvSpPr>
          <p:nvPr/>
        </p:nvSpPr>
        <p:spPr bwMode="auto">
          <a:xfrm>
            <a:off x="2265363" y="5187950"/>
            <a:ext cx="808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Trebuchet MS" pitchFamily="34" charset="0"/>
              </a:rPr>
              <a:t>45-54</a:t>
            </a:r>
          </a:p>
        </p:txBody>
      </p:sp>
      <p:sp>
        <p:nvSpPr>
          <p:cNvPr id="24" name="Retângulo 23"/>
          <p:cNvSpPr>
            <a:spLocks noChangeArrowheads="1"/>
          </p:cNvSpPr>
          <p:nvPr/>
        </p:nvSpPr>
        <p:spPr bwMode="auto">
          <a:xfrm>
            <a:off x="3768725" y="3390900"/>
            <a:ext cx="1033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600" b="1">
                <a:solidFill>
                  <a:srgbClr val="FF6A00"/>
                </a:solidFill>
                <a:latin typeface="Trebuchet MS" pitchFamily="34" charset="0"/>
              </a:rPr>
              <a:t>78%</a:t>
            </a:r>
          </a:p>
        </p:txBody>
      </p:sp>
      <p:sp>
        <p:nvSpPr>
          <p:cNvPr id="25" name="Retângulo 24"/>
          <p:cNvSpPr>
            <a:spLocks noChangeArrowheads="1"/>
          </p:cNvSpPr>
          <p:nvPr/>
        </p:nvSpPr>
        <p:spPr bwMode="auto">
          <a:xfrm>
            <a:off x="3833813" y="3043238"/>
            <a:ext cx="9382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800" b="1">
                <a:solidFill>
                  <a:srgbClr val="FF6A00"/>
                </a:solidFill>
                <a:latin typeface="Trebuchet MS" pitchFamily="34" charset="0"/>
              </a:rPr>
              <a:t>0-17</a:t>
            </a:r>
          </a:p>
        </p:txBody>
      </p:sp>
      <p:pic>
        <p:nvPicPr>
          <p:cNvPr id="7209" name="Imagem 10" descr="Template_V2.png"/>
          <p:cNvPicPr>
            <a:picLocks noChangeAspect="1"/>
          </p:cNvPicPr>
          <p:nvPr/>
        </p:nvPicPr>
        <p:blipFill>
          <a:blip r:embed="rId14" cstate="print"/>
          <a:srcRect l="81718" b="87003"/>
          <a:stretch>
            <a:fillRect/>
          </a:stretch>
        </p:blipFill>
        <p:spPr bwMode="auto">
          <a:xfrm>
            <a:off x="9556750" y="0"/>
            <a:ext cx="2139950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900"/>
                            </p:stCondLst>
                            <p:childTnLst>
                              <p:par>
                                <p:cTn id="72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3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3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538E-6 4.33526E-6 L 0.55965 -0.27312 " pathEditMode="relative" ptsTypes="AA">
                                      <p:cBhvr>
                                        <p:cTn id="117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7" grpId="0"/>
      <p:bldP spid="18" grpId="0"/>
      <p:bldP spid="6" grpId="0"/>
      <p:bldP spid="20" grpId="0"/>
      <p:bldP spid="31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8" grpId="0"/>
      <p:bldP spid="21" grpId="0"/>
      <p:bldP spid="22" grpId="0"/>
      <p:bldP spid="23" grpId="0"/>
      <p:bldP spid="26" grpId="0"/>
      <p:bldP spid="29" grpId="0"/>
      <p:bldP spid="30" grpId="0"/>
      <p:bldP spid="51" grpId="0"/>
      <p:bldP spid="52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Imagem 40" descr="S14_Allan_6.png"/>
          <p:cNvPicPr>
            <a:picLocks noChangeAspect="1"/>
          </p:cNvPicPr>
          <p:nvPr/>
        </p:nvPicPr>
        <p:blipFill>
          <a:blip r:embed="rId4" cstate="print"/>
          <a:srcRect t="36960" b="29340"/>
          <a:stretch>
            <a:fillRect/>
          </a:stretch>
        </p:blipFill>
        <p:spPr>
          <a:xfrm>
            <a:off x="0" y="2433918"/>
            <a:ext cx="11704638" cy="2218764"/>
          </a:xfrm>
          <a:prstGeom prst="rect">
            <a:avLst/>
          </a:prstGeom>
        </p:spPr>
      </p:pic>
      <p:pic>
        <p:nvPicPr>
          <p:cNvPr id="28" name="Imagem 27" descr="S14_Allan_3.png"/>
          <p:cNvPicPr>
            <a:picLocks noChangeAspect="1"/>
          </p:cNvPicPr>
          <p:nvPr/>
        </p:nvPicPr>
        <p:blipFill>
          <a:blip r:embed="rId5" cstate="print"/>
          <a:srcRect t="77220" r="6489"/>
          <a:stretch>
            <a:fillRect/>
          </a:stretch>
        </p:blipFill>
        <p:spPr>
          <a:xfrm>
            <a:off x="0" y="5084618"/>
            <a:ext cx="10945091" cy="1499786"/>
          </a:xfrm>
          <a:prstGeom prst="rect">
            <a:avLst/>
          </a:prstGeom>
        </p:spPr>
      </p:pic>
      <p:pic>
        <p:nvPicPr>
          <p:cNvPr id="25" name="Imagem 24" descr="S14_Allan_4.png"/>
          <p:cNvPicPr>
            <a:picLocks noChangeAspect="1"/>
          </p:cNvPicPr>
          <p:nvPr/>
        </p:nvPicPr>
        <p:blipFill>
          <a:blip r:embed="rId6" cstate="print"/>
          <a:srcRect l="20565" b="53849"/>
          <a:stretch>
            <a:fillRect/>
          </a:stretch>
        </p:blipFill>
        <p:spPr>
          <a:xfrm>
            <a:off x="2407024" y="545"/>
            <a:ext cx="9297614" cy="3038490"/>
          </a:xfrm>
          <a:prstGeom prst="rect">
            <a:avLst/>
          </a:prstGeom>
        </p:spPr>
      </p:pic>
      <p:pic>
        <p:nvPicPr>
          <p:cNvPr id="27" name="Imagem 26" descr="S14_Allan_2.png"/>
          <p:cNvPicPr>
            <a:picLocks noChangeAspect="1"/>
          </p:cNvPicPr>
          <p:nvPr/>
        </p:nvPicPr>
        <p:blipFill>
          <a:blip r:embed="rId7" cstate="print"/>
          <a:srcRect l="80907" t="36607"/>
          <a:stretch>
            <a:fillRect/>
          </a:stretch>
        </p:blipFill>
        <p:spPr>
          <a:xfrm>
            <a:off x="9469821" y="2410691"/>
            <a:ext cx="2234817" cy="4173713"/>
          </a:xfrm>
          <a:prstGeom prst="rect">
            <a:avLst/>
          </a:prstGeom>
        </p:spPr>
      </p:pic>
      <p:pic>
        <p:nvPicPr>
          <p:cNvPr id="29" name="Imagem 28" descr="S14_Allan_2.png"/>
          <p:cNvPicPr>
            <a:picLocks noChangeAspect="1"/>
          </p:cNvPicPr>
          <p:nvPr/>
        </p:nvPicPr>
        <p:blipFill>
          <a:blip r:embed="rId7" cstate="print"/>
          <a:srcRect l="70491" t="36607" r="19092"/>
          <a:stretch>
            <a:fillRect/>
          </a:stretch>
        </p:blipFill>
        <p:spPr>
          <a:xfrm>
            <a:off x="8250621" y="2410691"/>
            <a:ext cx="1219200" cy="4173713"/>
          </a:xfrm>
          <a:prstGeom prst="rect">
            <a:avLst/>
          </a:prstGeom>
        </p:spPr>
      </p:pic>
      <p:pic>
        <p:nvPicPr>
          <p:cNvPr id="30" name="Imagem 29" descr="S14_Allan_2.png"/>
          <p:cNvPicPr>
            <a:picLocks noChangeAspect="1"/>
          </p:cNvPicPr>
          <p:nvPr/>
        </p:nvPicPr>
        <p:blipFill>
          <a:blip r:embed="rId7" cstate="print"/>
          <a:srcRect l="55585" t="36607" r="29508"/>
          <a:stretch>
            <a:fillRect/>
          </a:stretch>
        </p:blipFill>
        <p:spPr>
          <a:xfrm>
            <a:off x="6505903" y="2411237"/>
            <a:ext cx="1744718" cy="4173713"/>
          </a:xfrm>
          <a:prstGeom prst="rect">
            <a:avLst/>
          </a:prstGeom>
        </p:spPr>
      </p:pic>
      <p:pic>
        <p:nvPicPr>
          <p:cNvPr id="32" name="Imagem 31" descr="S14_Allan_2.png"/>
          <p:cNvPicPr>
            <a:picLocks noChangeAspect="1"/>
          </p:cNvPicPr>
          <p:nvPr/>
        </p:nvPicPr>
        <p:blipFill>
          <a:blip r:embed="rId7" cstate="print"/>
          <a:srcRect l="40736" t="36607" r="44412"/>
          <a:stretch>
            <a:fillRect/>
          </a:stretch>
        </p:blipFill>
        <p:spPr>
          <a:xfrm>
            <a:off x="4767943" y="2411237"/>
            <a:ext cx="1738365" cy="4173713"/>
          </a:xfrm>
          <a:prstGeom prst="rect">
            <a:avLst/>
          </a:prstGeom>
        </p:spPr>
      </p:pic>
      <p:pic>
        <p:nvPicPr>
          <p:cNvPr id="33" name="Imagem 32" descr="S14_Allan_2.png"/>
          <p:cNvPicPr>
            <a:picLocks noChangeAspect="1"/>
          </p:cNvPicPr>
          <p:nvPr/>
        </p:nvPicPr>
        <p:blipFill>
          <a:blip r:embed="rId7" cstate="print"/>
          <a:srcRect l="30220" t="36607" r="59177"/>
          <a:stretch>
            <a:fillRect/>
          </a:stretch>
        </p:blipFill>
        <p:spPr>
          <a:xfrm>
            <a:off x="3537020" y="2411237"/>
            <a:ext cx="1240971" cy="4173713"/>
          </a:xfrm>
          <a:prstGeom prst="rect">
            <a:avLst/>
          </a:prstGeom>
        </p:spPr>
      </p:pic>
      <p:pic>
        <p:nvPicPr>
          <p:cNvPr id="34" name="Imagem 33" descr="S14_Allan_2.png"/>
          <p:cNvPicPr>
            <a:picLocks noChangeAspect="1"/>
          </p:cNvPicPr>
          <p:nvPr/>
        </p:nvPicPr>
        <p:blipFill>
          <a:blip r:embed="rId7" cstate="print"/>
          <a:srcRect l="10626" t="59835" r="69751"/>
          <a:stretch>
            <a:fillRect/>
          </a:stretch>
        </p:blipFill>
        <p:spPr>
          <a:xfrm>
            <a:off x="1243807" y="3940547"/>
            <a:ext cx="2296562" cy="2644403"/>
          </a:xfrm>
          <a:prstGeom prst="rect">
            <a:avLst/>
          </a:prstGeom>
        </p:spPr>
      </p:pic>
      <p:pic>
        <p:nvPicPr>
          <p:cNvPr id="26" name="Imagem 25" descr="S14_Allan_1.png"/>
          <p:cNvPicPr>
            <a:picLocks noChangeAspect="1"/>
          </p:cNvPicPr>
          <p:nvPr/>
        </p:nvPicPr>
        <p:blipFill>
          <a:blip r:embed="rId8" cstate="print"/>
          <a:srcRect l="49861" t="42678" r="24749" b="10346"/>
          <a:stretch>
            <a:fillRect/>
          </a:stretch>
        </p:blipFill>
        <p:spPr>
          <a:xfrm>
            <a:off x="5836024" y="2810435"/>
            <a:ext cx="2971800" cy="3092824"/>
          </a:xfrm>
          <a:prstGeom prst="rect">
            <a:avLst/>
          </a:prstGeom>
        </p:spPr>
      </p:pic>
      <p:pic>
        <p:nvPicPr>
          <p:cNvPr id="35" name="Imagem 34" descr="S14_Allan_1.png"/>
          <p:cNvPicPr>
            <a:picLocks noChangeAspect="1"/>
          </p:cNvPicPr>
          <p:nvPr/>
        </p:nvPicPr>
        <p:blipFill>
          <a:blip r:embed="rId8" cstate="print"/>
          <a:srcRect l="49861" t="42678" r="24749" b="10346"/>
          <a:stretch>
            <a:fillRect/>
          </a:stretch>
        </p:blipFill>
        <p:spPr>
          <a:xfrm rot="2700000">
            <a:off x="2042199" y="3523129"/>
            <a:ext cx="1938130" cy="2017059"/>
          </a:xfrm>
          <a:prstGeom prst="rect">
            <a:avLst/>
          </a:prstGeom>
        </p:spPr>
      </p:pic>
      <p:pic>
        <p:nvPicPr>
          <p:cNvPr id="36" name="Imagem 35" descr="S14_Allan_1.png"/>
          <p:cNvPicPr>
            <a:picLocks noChangeAspect="1"/>
          </p:cNvPicPr>
          <p:nvPr/>
        </p:nvPicPr>
        <p:blipFill>
          <a:blip r:embed="rId8" cstate="print"/>
          <a:srcRect l="49861" t="42678" r="24749" b="10346"/>
          <a:stretch>
            <a:fillRect/>
          </a:stretch>
        </p:blipFill>
        <p:spPr>
          <a:xfrm rot="2700000">
            <a:off x="8711939" y="1801906"/>
            <a:ext cx="1938130" cy="2017059"/>
          </a:xfrm>
          <a:prstGeom prst="rect">
            <a:avLst/>
          </a:prstGeom>
        </p:spPr>
      </p:pic>
      <p:pic>
        <p:nvPicPr>
          <p:cNvPr id="37" name="Imagem 36" descr="S14_Allan_1.png"/>
          <p:cNvPicPr>
            <a:picLocks noChangeAspect="1"/>
          </p:cNvPicPr>
          <p:nvPr/>
        </p:nvPicPr>
        <p:blipFill>
          <a:blip r:embed="rId8" cstate="print"/>
          <a:srcRect l="49861" t="42678" r="24749" b="10346"/>
          <a:stretch>
            <a:fillRect/>
          </a:stretch>
        </p:blipFill>
        <p:spPr>
          <a:xfrm rot="2700000">
            <a:off x="468893" y="3697942"/>
            <a:ext cx="1938130" cy="2017059"/>
          </a:xfrm>
          <a:prstGeom prst="rect">
            <a:avLst/>
          </a:prstGeom>
        </p:spPr>
      </p:pic>
      <p:pic>
        <p:nvPicPr>
          <p:cNvPr id="38" name="Imagem 37" descr="Template_V2.png"/>
          <p:cNvPicPr>
            <a:picLocks noChangeAspect="1"/>
          </p:cNvPicPr>
          <p:nvPr/>
        </p:nvPicPr>
        <p:blipFill>
          <a:blip r:embed="rId9" cstate="print"/>
          <a:srcRect l="81719" b="87002"/>
          <a:stretch>
            <a:fillRect/>
          </a:stretch>
        </p:blipFill>
        <p:spPr>
          <a:xfrm>
            <a:off x="9564914" y="545"/>
            <a:ext cx="2139724" cy="8557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 rot="20629144">
            <a:off x="3710905" y="652787"/>
            <a:ext cx="3660874" cy="661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4000"/>
              </a:lnSpc>
            </a:pPr>
            <a:r>
              <a:rPr lang="pt-BR" sz="4400" dirty="0" smtClean="0">
                <a:solidFill>
                  <a:prstClr val="white"/>
                </a:solidFill>
                <a:latin typeface="Trebuchet MS" pitchFamily="34" charset="0"/>
              </a:rPr>
              <a:t>CRESCIMENTO</a:t>
            </a:r>
            <a:endParaRPr lang="pt-BR" sz="4400" b="1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9" name="Retângulo 38"/>
          <p:cNvSpPr/>
          <p:nvPr/>
        </p:nvSpPr>
        <p:spPr>
          <a:xfrm rot="20700000">
            <a:off x="3242635" y="1145852"/>
            <a:ext cx="5341527" cy="94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4000"/>
              </a:lnSpc>
            </a:pPr>
            <a:r>
              <a:rPr lang="pt-BR" sz="6600" b="1" dirty="0" smtClean="0">
                <a:solidFill>
                  <a:srgbClr val="FF9C00"/>
                </a:solidFill>
                <a:latin typeface="Trebuchet MS" pitchFamily="34" charset="0"/>
              </a:rPr>
              <a:t>CLICK JOGOS</a:t>
            </a:r>
            <a:endParaRPr lang="pt-BR" sz="4800" b="1" dirty="0">
              <a:solidFill>
                <a:srgbClr val="FF9C00"/>
              </a:solidFill>
              <a:latin typeface="Trebuchet MS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726982" y="2252696"/>
            <a:ext cx="1327133" cy="342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 smtClean="0">
                <a:solidFill>
                  <a:srgbClr val="694210"/>
                </a:solidFill>
                <a:latin typeface="Trebuchet MS" pitchFamily="34" charset="0"/>
              </a:rPr>
              <a:t>20.000.000</a:t>
            </a:r>
            <a:endParaRPr lang="pt-BR" sz="1600" b="1" dirty="0">
              <a:solidFill>
                <a:srgbClr val="694210"/>
              </a:solidFill>
              <a:latin typeface="Trebuchet MS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726982" y="2925630"/>
            <a:ext cx="1327133" cy="342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 smtClean="0">
                <a:solidFill>
                  <a:srgbClr val="694210"/>
                </a:solidFill>
                <a:latin typeface="Trebuchet MS" pitchFamily="34" charset="0"/>
              </a:rPr>
              <a:t>15.000.000</a:t>
            </a:r>
            <a:endParaRPr lang="pt-BR" sz="1600" b="1" dirty="0">
              <a:solidFill>
                <a:srgbClr val="694210"/>
              </a:solidFill>
              <a:latin typeface="Trebuchet MS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726982" y="3608501"/>
            <a:ext cx="1327133" cy="342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 smtClean="0">
                <a:solidFill>
                  <a:srgbClr val="694210"/>
                </a:solidFill>
                <a:latin typeface="Trebuchet MS" pitchFamily="34" charset="0"/>
              </a:rPr>
              <a:t>10.000.000</a:t>
            </a:r>
            <a:endParaRPr lang="pt-BR" sz="1600" b="1" dirty="0">
              <a:solidFill>
                <a:srgbClr val="694210"/>
              </a:solidFill>
              <a:latin typeface="Trebuchet MS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726982" y="4286608"/>
            <a:ext cx="1327133" cy="342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 smtClean="0">
                <a:solidFill>
                  <a:srgbClr val="694210"/>
                </a:solidFill>
                <a:latin typeface="Trebuchet MS" pitchFamily="34" charset="0"/>
              </a:rPr>
              <a:t>5.000.000</a:t>
            </a:r>
            <a:endParaRPr lang="pt-BR" sz="1600" b="1" dirty="0">
              <a:solidFill>
                <a:srgbClr val="694210"/>
              </a:solidFill>
              <a:latin typeface="Trebuchet MS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158520" y="5380707"/>
            <a:ext cx="735135" cy="75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Mai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2007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142796" y="5380707"/>
            <a:ext cx="734986" cy="75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Nov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2007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126964" y="5380746"/>
            <a:ext cx="734986" cy="75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Mai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2008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111132" y="5380707"/>
            <a:ext cx="734986" cy="75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Nov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2008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095299" y="5380747"/>
            <a:ext cx="734987" cy="75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Mai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2009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079468" y="5380707"/>
            <a:ext cx="734987" cy="75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Nov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2009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7063637" y="5380707"/>
            <a:ext cx="734987" cy="75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Mai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2010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8047807" y="5380746"/>
            <a:ext cx="734986" cy="75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Nov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2010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031975" y="5380707"/>
            <a:ext cx="734986" cy="75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Mai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2011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0016139" y="5380707"/>
            <a:ext cx="734987" cy="75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Nov</a:t>
            </a:r>
          </a:p>
          <a:p>
            <a:pPr algn="ctr"/>
            <a:r>
              <a:rPr lang="pt-BR" sz="1600" dirty="0" smtClean="0">
                <a:solidFill>
                  <a:prstClr val="black"/>
                </a:solidFill>
                <a:latin typeface="Trebuchet MS" pitchFamily="34" charset="0"/>
              </a:rPr>
              <a:t>2011</a:t>
            </a:r>
            <a:endParaRPr lang="pt-BR" sz="16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" y="6306364"/>
            <a:ext cx="2371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prstClr val="black"/>
                </a:solidFill>
                <a:latin typeface="Trebuchet MS" pitchFamily="34" charset="0"/>
              </a:rPr>
              <a:t>Google </a:t>
            </a:r>
            <a:r>
              <a:rPr lang="pt-BR" sz="1200" dirty="0" err="1" smtClean="0">
                <a:solidFill>
                  <a:prstClr val="black"/>
                </a:solidFill>
                <a:latin typeface="Trebuchet MS" pitchFamily="34" charset="0"/>
              </a:rPr>
              <a:t>Analytics</a:t>
            </a:r>
            <a:r>
              <a:rPr lang="pt-BR" sz="1200" dirty="0" smtClean="0">
                <a:solidFill>
                  <a:prstClr val="black"/>
                </a:solidFill>
                <a:latin typeface="Trebuchet MS" pitchFamily="34" charset="0"/>
              </a:rPr>
              <a:t> </a:t>
            </a:r>
            <a:endParaRPr lang="pt-BR" sz="1200" dirty="0">
              <a:solidFill>
                <a:prstClr val="black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2" presetClass="entr" presetSubtype="3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1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3" presetClass="entr" presetSubtype="16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5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6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9" grpId="0"/>
      <p:bldP spid="21" grpId="0"/>
      <p:bldP spid="22" grpId="0"/>
      <p:bldP spid="23" grpId="0"/>
      <p:bldP spid="24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m 6" descr="S15_Allan_1.png"/>
          <p:cNvPicPr>
            <a:picLocks noChangeAspect="1"/>
          </p:cNvPicPr>
          <p:nvPr/>
        </p:nvPicPr>
        <p:blipFill>
          <a:blip r:embed="rId4" cstate="print"/>
          <a:srcRect l="29687" t="12385"/>
          <a:stretch>
            <a:fillRect/>
          </a:stretch>
        </p:blipFill>
        <p:spPr>
          <a:xfrm>
            <a:off x="3474720" y="815926"/>
            <a:ext cx="8229918" cy="5768478"/>
          </a:xfrm>
          <a:prstGeom prst="rect">
            <a:avLst/>
          </a:prstGeom>
        </p:spPr>
      </p:pic>
      <p:pic>
        <p:nvPicPr>
          <p:cNvPr id="6" name="Imagem 5" descr="S15_Allan_2.png"/>
          <p:cNvPicPr>
            <a:picLocks noChangeAspect="1"/>
          </p:cNvPicPr>
          <p:nvPr/>
        </p:nvPicPr>
        <p:blipFill>
          <a:blip r:embed="rId5" cstate="print"/>
          <a:srcRect l="32774" t="17189" b="9199"/>
          <a:stretch>
            <a:fillRect/>
          </a:stretch>
        </p:blipFill>
        <p:spPr>
          <a:xfrm>
            <a:off x="3836095" y="1132235"/>
            <a:ext cx="7868543" cy="4846534"/>
          </a:xfrm>
          <a:prstGeom prst="rect">
            <a:avLst/>
          </a:prstGeom>
        </p:spPr>
      </p:pic>
      <p:pic>
        <p:nvPicPr>
          <p:cNvPr id="8" name="Imagem 7" descr="Template_V2.png"/>
          <p:cNvPicPr>
            <a:picLocks noChangeAspect="1"/>
          </p:cNvPicPr>
          <p:nvPr/>
        </p:nvPicPr>
        <p:blipFill>
          <a:blip r:embed="rId6" cstate="print"/>
          <a:srcRect l="81719" b="87002"/>
          <a:stretch>
            <a:fillRect/>
          </a:stretch>
        </p:blipFill>
        <p:spPr>
          <a:xfrm>
            <a:off x="9564914" y="545"/>
            <a:ext cx="2139724" cy="855798"/>
          </a:xfrm>
          <a:prstGeom prst="rect">
            <a:avLst/>
          </a:prstGeom>
        </p:spPr>
      </p:pic>
      <p:pic>
        <p:nvPicPr>
          <p:cNvPr id="10" name="Imagem 9" descr="S15_Allan_3.png"/>
          <p:cNvPicPr>
            <a:picLocks noChangeAspect="1"/>
          </p:cNvPicPr>
          <p:nvPr/>
        </p:nvPicPr>
        <p:blipFill>
          <a:blip r:embed="rId7" cstate="print"/>
          <a:srcRect t="46785" r="56612" b="8558"/>
          <a:stretch>
            <a:fillRect/>
          </a:stretch>
        </p:blipFill>
        <p:spPr>
          <a:xfrm>
            <a:off x="-14068" y="3080825"/>
            <a:ext cx="5078437" cy="294014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 rot="20700000">
            <a:off x="273848" y="2639891"/>
            <a:ext cx="2842167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pt-BR" sz="2400" dirty="0" smtClean="0">
                <a:solidFill>
                  <a:prstClr val="black"/>
                </a:solidFill>
                <a:latin typeface="Trebuchet MS" pitchFamily="34" charset="0"/>
              </a:rPr>
              <a:t>O </a:t>
            </a:r>
            <a:r>
              <a:rPr lang="pt-BR" sz="2400" b="1" dirty="0" err="1" smtClean="0">
                <a:solidFill>
                  <a:srgbClr val="3289AA"/>
                </a:solidFill>
                <a:latin typeface="Trebuchet MS" pitchFamily="34" charset="0"/>
              </a:rPr>
              <a:t>Click</a:t>
            </a:r>
            <a:r>
              <a:rPr lang="pt-BR" sz="2400" b="1" dirty="0" smtClean="0">
                <a:solidFill>
                  <a:srgbClr val="3289AA"/>
                </a:solidFill>
                <a:latin typeface="Trebuchet MS" pitchFamily="34" charset="0"/>
              </a:rPr>
              <a:t> Jogos </a:t>
            </a:r>
            <a:r>
              <a:rPr lang="pt-BR" sz="2400" b="1" dirty="0" smtClean="0">
                <a:solidFill>
                  <a:prstClr val="black"/>
                </a:solidFill>
                <a:latin typeface="Trebuchet MS" pitchFamily="34" charset="0"/>
              </a:rPr>
              <a:t/>
            </a:r>
            <a:br>
              <a:rPr lang="pt-BR" sz="2400" b="1" dirty="0" smtClean="0">
                <a:solidFill>
                  <a:prstClr val="black"/>
                </a:solidFill>
                <a:latin typeface="Trebuchet MS" pitchFamily="34" charset="0"/>
              </a:rPr>
            </a:br>
            <a:r>
              <a:rPr lang="pt-BR" sz="2400" dirty="0" smtClean="0">
                <a:solidFill>
                  <a:prstClr val="black"/>
                </a:solidFill>
                <a:latin typeface="Trebuchet MS" pitchFamily="34" charset="0"/>
              </a:rPr>
              <a:t>tem números </a:t>
            </a:r>
            <a:r>
              <a:rPr lang="pt-BR" sz="2400" dirty="0">
                <a:solidFill>
                  <a:prstClr val="black"/>
                </a:solidFill>
                <a:latin typeface="Trebuchet MS" pitchFamily="34" charset="0"/>
              </a:rPr>
              <a:t>e fatos que </a:t>
            </a:r>
            <a:r>
              <a:rPr lang="pt-BR" sz="2400" dirty="0" smtClean="0">
                <a:solidFill>
                  <a:prstClr val="black"/>
                </a:solidFill>
                <a:latin typeface="Trebuchet MS" pitchFamily="34" charset="0"/>
              </a:rPr>
              <a:t>o tornam</a:t>
            </a:r>
            <a:endParaRPr lang="pt-BR" sz="24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 rot="20700000">
            <a:off x="548983" y="3625585"/>
            <a:ext cx="4382011" cy="1480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pt-BR" sz="4000" b="1" dirty="0" smtClean="0">
                <a:solidFill>
                  <a:srgbClr val="FF9C00"/>
                </a:solidFill>
                <a:latin typeface="Trebuchet MS" pitchFamily="34" charset="0"/>
              </a:rPr>
              <a:t>REFERÊNCIA</a:t>
            </a:r>
            <a:r>
              <a:rPr lang="pt-BR" sz="4000" dirty="0" smtClean="0">
                <a:solidFill>
                  <a:srgbClr val="FF9C00"/>
                </a:solidFill>
                <a:latin typeface="Trebuchet MS" pitchFamily="34" charset="0"/>
              </a:rPr>
              <a:t> </a:t>
            </a:r>
            <a:br>
              <a:rPr lang="pt-BR" sz="4000" dirty="0" smtClean="0">
                <a:solidFill>
                  <a:srgbClr val="FF9C00"/>
                </a:solidFill>
                <a:latin typeface="Trebuchet MS" pitchFamily="34" charset="0"/>
              </a:rPr>
            </a:br>
            <a:r>
              <a:rPr lang="pt-BR" sz="6300" b="1" dirty="0" smtClean="0">
                <a:solidFill>
                  <a:srgbClr val="FF9C00"/>
                </a:solidFill>
                <a:latin typeface="Trebuchet MS" pitchFamily="34" charset="0"/>
              </a:rPr>
              <a:t>NO BRASIL</a:t>
            </a:r>
            <a:endParaRPr lang="pt-BR" sz="6300" b="1" dirty="0">
              <a:solidFill>
                <a:srgbClr val="FF9C00"/>
              </a:solidFill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6877365" y="3625533"/>
            <a:ext cx="0" cy="107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776520" y="3550303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>
                <a:solidFill>
                  <a:prstClr val="black"/>
                </a:solidFill>
                <a:latin typeface="Trebuchet MS" pitchFamily="34" charset="0"/>
              </a:rPr>
              <a:t>C</a:t>
            </a:r>
            <a:endParaRPr lang="pt-BR" sz="1100" dirty="0">
              <a:solidFill>
                <a:prstClr val="black"/>
              </a:solidFill>
              <a:latin typeface="Trebuchet MS" pitchFamily="34" charset="0"/>
            </a:endParaRPr>
          </a:p>
        </p:txBody>
      </p:sp>
      <p:pic>
        <p:nvPicPr>
          <p:cNvPr id="15" name="Imagem 14" descr="S15_Allan_5.png"/>
          <p:cNvPicPr>
            <a:picLocks noChangeAspect="1"/>
          </p:cNvPicPr>
          <p:nvPr/>
        </p:nvPicPr>
        <p:blipFill>
          <a:blip r:embed="rId8" cstate="print"/>
          <a:srcRect l="47395" t="33556"/>
          <a:stretch>
            <a:fillRect/>
          </a:stretch>
        </p:blipFill>
        <p:spPr>
          <a:xfrm>
            <a:off x="5547360" y="2209800"/>
            <a:ext cx="6157278" cy="4374604"/>
          </a:xfrm>
          <a:prstGeom prst="rect">
            <a:avLst/>
          </a:prstGeom>
        </p:spPr>
      </p:pic>
      <p:pic>
        <p:nvPicPr>
          <p:cNvPr id="16" name="Imagem 15" descr="S15_Allan_6.png"/>
          <p:cNvPicPr>
            <a:picLocks noChangeAspect="1"/>
          </p:cNvPicPr>
          <p:nvPr/>
        </p:nvPicPr>
        <p:blipFill>
          <a:blip r:embed="rId9" cstate="print"/>
          <a:srcRect l="47915" t="51611" r="47658" b="36352"/>
          <a:stretch>
            <a:fillRect/>
          </a:stretch>
        </p:blipFill>
        <p:spPr>
          <a:xfrm>
            <a:off x="11826240" y="4191000"/>
            <a:ext cx="518160" cy="7924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1 0.01447 C -0.02251 0.03545 -0.04747 0.05667 -0.11027 0.0516 C -0.17293 0.04654 -0.32158 0.0082 -0.37339 -0.01568 C -0.4252 -0.03955 -0.41313 -0.07934 -0.42086 -0.09212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" y="-3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9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xit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8.34125E-7 2.18125E-6 L 0.00922 2.18125E-6 " pathEditMode="relative" rAng="0" ptsTypes="AA">
                                      <p:cBhvr>
                                        <p:cTn id="3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8031E-6 5.03979E-6 L -0.54754 0.28431 " pathEditMode="relative" ptsTypes="AA">
                                      <p:cBhvr>
                                        <p:cTn id="3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00"/>
                            </p:stCondLst>
                            <p:childTnLst>
                              <p:par>
                                <p:cTn id="45" presetID="2" presetClass="entr" presetSubtype="6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o 9"/>
          <p:cNvGrpSpPr/>
          <p:nvPr/>
        </p:nvGrpSpPr>
        <p:grpSpPr>
          <a:xfrm>
            <a:off x="3474720" y="815926"/>
            <a:ext cx="8229918" cy="5768478"/>
            <a:chOff x="3474720" y="815926"/>
            <a:chExt cx="8229918" cy="5768478"/>
          </a:xfrm>
        </p:grpSpPr>
        <p:pic>
          <p:nvPicPr>
            <p:cNvPr id="4" name="Imagem 3" descr="S15_Allan_1.png"/>
            <p:cNvPicPr>
              <a:picLocks noChangeAspect="1"/>
            </p:cNvPicPr>
            <p:nvPr/>
          </p:nvPicPr>
          <p:blipFill>
            <a:blip r:embed="rId4" cstate="print"/>
            <a:srcRect l="29687" t="12385"/>
            <a:stretch>
              <a:fillRect/>
            </a:stretch>
          </p:blipFill>
          <p:spPr>
            <a:xfrm>
              <a:off x="3474720" y="815926"/>
              <a:ext cx="8229918" cy="5768478"/>
            </a:xfrm>
            <a:prstGeom prst="rect">
              <a:avLst/>
            </a:prstGeom>
          </p:spPr>
        </p:pic>
        <p:pic>
          <p:nvPicPr>
            <p:cNvPr id="6" name="Imagem 5" descr="S15_Allan_2.png"/>
            <p:cNvPicPr>
              <a:picLocks noChangeAspect="1"/>
            </p:cNvPicPr>
            <p:nvPr/>
          </p:nvPicPr>
          <p:blipFill>
            <a:blip r:embed="rId5" cstate="print"/>
            <a:srcRect l="32774" t="17189" b="9199"/>
            <a:stretch>
              <a:fillRect/>
            </a:stretch>
          </p:blipFill>
          <p:spPr>
            <a:xfrm>
              <a:off x="3836095" y="1132235"/>
              <a:ext cx="7868543" cy="4846534"/>
            </a:xfrm>
            <a:prstGeom prst="rect">
              <a:avLst/>
            </a:prstGeom>
          </p:spPr>
        </p:pic>
      </p:grpSp>
      <p:pic>
        <p:nvPicPr>
          <p:cNvPr id="5" name="Imagem 4" descr="S15_Allan_5.png"/>
          <p:cNvPicPr>
            <a:picLocks noChangeAspect="1"/>
          </p:cNvPicPr>
          <p:nvPr/>
        </p:nvPicPr>
        <p:blipFill>
          <a:blip r:embed="rId6" cstate="print"/>
          <a:srcRect l="47395" t="33556"/>
          <a:stretch>
            <a:fillRect/>
          </a:stretch>
        </p:blipFill>
        <p:spPr>
          <a:xfrm>
            <a:off x="5547360" y="2209800"/>
            <a:ext cx="6157278" cy="437460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" r="35612"/>
          <a:stretch>
            <a:fillRect/>
          </a:stretch>
        </p:blipFill>
        <p:spPr>
          <a:xfrm>
            <a:off x="6031646" y="960120"/>
            <a:ext cx="5672992" cy="1347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8" r="35612"/>
          <a:stretch>
            <a:fillRect/>
          </a:stretch>
        </p:blipFill>
        <p:spPr>
          <a:xfrm>
            <a:off x="6031646" y="1132235"/>
            <a:ext cx="5672992" cy="1115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S16_Allan_1.png"/>
          <p:cNvPicPr>
            <a:picLocks noChangeAspect="1"/>
          </p:cNvPicPr>
          <p:nvPr/>
        </p:nvPicPr>
        <p:blipFill>
          <a:blip r:embed="rId8" cstate="print"/>
          <a:srcRect t="-8"/>
          <a:stretch>
            <a:fillRect/>
          </a:stretch>
        </p:blipFill>
        <p:spPr>
          <a:xfrm>
            <a:off x="0" y="0"/>
            <a:ext cx="11704638" cy="6584404"/>
          </a:xfrm>
          <a:prstGeom prst="rect">
            <a:avLst/>
          </a:prstGeom>
        </p:spPr>
      </p:pic>
      <p:pic>
        <p:nvPicPr>
          <p:cNvPr id="8" name="Imagem 7" descr="Template_V2.png"/>
          <p:cNvPicPr>
            <a:picLocks noChangeAspect="1"/>
          </p:cNvPicPr>
          <p:nvPr/>
        </p:nvPicPr>
        <p:blipFill>
          <a:blip r:embed="rId9" cstate="print"/>
          <a:srcRect l="81719" b="87002"/>
          <a:stretch>
            <a:fillRect/>
          </a:stretch>
        </p:blipFill>
        <p:spPr>
          <a:xfrm>
            <a:off x="9564914" y="545"/>
            <a:ext cx="2139724" cy="855798"/>
          </a:xfrm>
          <a:prstGeom prst="rect">
            <a:avLst/>
          </a:prstGeom>
        </p:spPr>
      </p:pic>
      <p:pic>
        <p:nvPicPr>
          <p:cNvPr id="15" name="Imagem 14" descr="S16_Allan_2.png"/>
          <p:cNvPicPr>
            <a:picLocks noChangeAspect="1"/>
          </p:cNvPicPr>
          <p:nvPr/>
        </p:nvPicPr>
        <p:blipFill>
          <a:blip r:embed="rId10" cstate="print"/>
          <a:srcRect t="14068" r="51543" b="50648"/>
          <a:stretch>
            <a:fillRect/>
          </a:stretch>
        </p:blipFill>
        <p:spPr>
          <a:xfrm>
            <a:off x="0" y="926757"/>
            <a:ext cx="5671751" cy="23230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51719" y="1225449"/>
            <a:ext cx="4692877" cy="176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>
                <a:solidFill>
                  <a:prstClr val="white"/>
                </a:solidFill>
                <a:latin typeface="Trebuchet MS" pitchFamily="34" charset="0"/>
              </a:rPr>
              <a:t>o Google manda </a:t>
            </a:r>
            <a:r>
              <a:rPr lang="pt-BR" sz="2800" dirty="0" smtClean="0">
                <a:solidFill>
                  <a:prstClr val="white"/>
                </a:solidFill>
                <a:latin typeface="Trebuchet MS" pitchFamily="34" charset="0"/>
              </a:rPr>
              <a:t/>
            </a:r>
            <a:br>
              <a:rPr lang="pt-BR" sz="2800" dirty="0" smtClean="0">
                <a:solidFill>
                  <a:prstClr val="white"/>
                </a:solidFill>
                <a:latin typeface="Trebuchet MS" pitchFamily="34" charset="0"/>
              </a:rPr>
            </a:br>
            <a:r>
              <a:rPr lang="pt-BR" sz="2800" dirty="0" smtClean="0">
                <a:solidFill>
                  <a:prstClr val="white"/>
                </a:solidFill>
                <a:latin typeface="Trebuchet MS" pitchFamily="34" charset="0"/>
              </a:rPr>
              <a:t>para o </a:t>
            </a:r>
            <a:r>
              <a:rPr lang="pt-BR" sz="2800" dirty="0" err="1">
                <a:solidFill>
                  <a:prstClr val="white"/>
                </a:solidFill>
                <a:latin typeface="Trebuchet MS" pitchFamily="34" charset="0"/>
              </a:rPr>
              <a:t>Click</a:t>
            </a:r>
            <a:r>
              <a:rPr lang="pt-BR" sz="2800" dirty="0">
                <a:solidFill>
                  <a:prstClr val="white"/>
                </a:solidFill>
                <a:latin typeface="Trebuchet MS" pitchFamily="34" charset="0"/>
              </a:rPr>
              <a:t> Jogos </a:t>
            </a:r>
            <a:r>
              <a:rPr lang="pt-BR" sz="2800" dirty="0" smtClean="0">
                <a:solidFill>
                  <a:prstClr val="white"/>
                </a:solidFill>
                <a:latin typeface="Trebuchet MS" pitchFamily="34" charset="0"/>
              </a:rPr>
              <a:t/>
            </a:r>
            <a:br>
              <a:rPr lang="pt-BR" sz="2800" dirty="0" smtClean="0">
                <a:solidFill>
                  <a:prstClr val="white"/>
                </a:solidFill>
                <a:latin typeface="Trebuchet MS" pitchFamily="34" charset="0"/>
              </a:rPr>
            </a:br>
            <a:r>
              <a:rPr lang="pt-BR" sz="4000" b="1" dirty="0" smtClean="0">
                <a:solidFill>
                  <a:srgbClr val="3289AA"/>
                </a:solidFill>
                <a:latin typeface="Trebuchet MS" pitchFamily="34" charset="0"/>
              </a:rPr>
              <a:t>mais </a:t>
            </a:r>
            <a:r>
              <a:rPr lang="pt-BR" sz="4000" b="1" dirty="0">
                <a:solidFill>
                  <a:srgbClr val="3289AA"/>
                </a:solidFill>
                <a:latin typeface="Trebuchet MS" pitchFamily="34" charset="0"/>
              </a:rPr>
              <a:t>de 1 milhão </a:t>
            </a:r>
            <a:r>
              <a:rPr lang="pt-BR" sz="4000" b="1" dirty="0" smtClean="0">
                <a:solidFill>
                  <a:srgbClr val="3289AA"/>
                </a:solidFill>
                <a:latin typeface="Trebuchet MS" pitchFamily="34" charset="0"/>
              </a:rPr>
              <a:t/>
            </a:r>
            <a:br>
              <a:rPr lang="pt-BR" sz="4000" b="1" dirty="0" smtClean="0">
                <a:solidFill>
                  <a:srgbClr val="3289AA"/>
                </a:solidFill>
                <a:latin typeface="Trebuchet MS" pitchFamily="34" charset="0"/>
              </a:rPr>
            </a:br>
            <a:r>
              <a:rPr lang="pt-BR" sz="4000" b="1" dirty="0" smtClean="0">
                <a:solidFill>
                  <a:srgbClr val="3289AA"/>
                </a:solidFill>
                <a:latin typeface="Trebuchet MS" pitchFamily="34" charset="0"/>
              </a:rPr>
              <a:t>de </a:t>
            </a:r>
            <a:r>
              <a:rPr lang="pt-BR" sz="4000" b="1" dirty="0">
                <a:solidFill>
                  <a:srgbClr val="3289AA"/>
                </a:solidFill>
                <a:latin typeface="Trebuchet MS" pitchFamily="34" charset="0"/>
              </a:rPr>
              <a:t>pessoas por </a:t>
            </a:r>
            <a:r>
              <a:rPr lang="pt-BR" sz="4000" b="1" dirty="0" smtClean="0">
                <a:solidFill>
                  <a:srgbClr val="3289AA"/>
                </a:solidFill>
                <a:latin typeface="Trebuchet MS" pitchFamily="34" charset="0"/>
              </a:rPr>
              <a:t>dia</a:t>
            </a:r>
          </a:p>
        </p:txBody>
      </p:sp>
      <p:pic>
        <p:nvPicPr>
          <p:cNvPr id="16" name="Imagem 15" descr="S16_Allan_3.png"/>
          <p:cNvPicPr>
            <a:picLocks noChangeAspect="1"/>
          </p:cNvPicPr>
          <p:nvPr/>
        </p:nvPicPr>
        <p:blipFill>
          <a:blip r:embed="rId11" cstate="print"/>
          <a:srcRect t="47475" r="41197" b="30191"/>
          <a:stretch>
            <a:fillRect/>
          </a:stretch>
        </p:blipFill>
        <p:spPr>
          <a:xfrm>
            <a:off x="0" y="3126259"/>
            <a:ext cx="6882714" cy="147045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369659" y="4817000"/>
            <a:ext cx="421406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dirty="0" smtClean="0">
                <a:solidFill>
                  <a:srgbClr val="3289AA"/>
                </a:solidFill>
                <a:latin typeface="Trebuchet MS" pitchFamily="34" charset="0"/>
              </a:rPr>
              <a:t>Mais que todos os tiros </a:t>
            </a:r>
            <a:r>
              <a:rPr lang="pt-BR" sz="3200" dirty="0" smtClean="0">
                <a:solidFill>
                  <a:prstClr val="black"/>
                </a:solidFill>
                <a:latin typeface="Trebuchet MS" pitchFamily="34" charset="0"/>
              </a:rPr>
              <a:t>disparados nos filmes do Stallone</a:t>
            </a:r>
            <a:endParaRPr lang="pt-BR" sz="4400" b="1" dirty="0" smtClean="0">
              <a:solidFill>
                <a:srgbClr val="3289AA"/>
              </a:solidFill>
              <a:latin typeface="Trebuchet MS" pitchFamily="34" charset="0"/>
            </a:endParaRPr>
          </a:p>
        </p:txBody>
      </p:sp>
      <p:pic>
        <p:nvPicPr>
          <p:cNvPr id="19" name="Imagem 18" descr="S16_Allan_5.png"/>
          <p:cNvPicPr>
            <a:picLocks noChangeAspect="1"/>
          </p:cNvPicPr>
          <p:nvPr/>
        </p:nvPicPr>
        <p:blipFill>
          <a:blip r:embed="rId12" cstate="print"/>
          <a:srcRect l="42228" t="16883" r="52493" b="73170"/>
          <a:stretch>
            <a:fillRect/>
          </a:stretch>
        </p:blipFill>
        <p:spPr>
          <a:xfrm>
            <a:off x="4942703" y="1112108"/>
            <a:ext cx="617838" cy="654908"/>
          </a:xfrm>
          <a:prstGeom prst="rect">
            <a:avLst/>
          </a:prstGeom>
        </p:spPr>
      </p:pic>
      <p:pic>
        <p:nvPicPr>
          <p:cNvPr id="20" name="Imagem 19" descr="S16_Allan_5.png"/>
          <p:cNvPicPr>
            <a:picLocks noChangeAspect="1"/>
          </p:cNvPicPr>
          <p:nvPr/>
        </p:nvPicPr>
        <p:blipFill>
          <a:blip r:embed="rId12" cstate="print"/>
          <a:srcRect l="42228" t="16883" r="52493" b="73170"/>
          <a:stretch>
            <a:fillRect/>
          </a:stretch>
        </p:blipFill>
        <p:spPr>
          <a:xfrm>
            <a:off x="4268143" y="1204243"/>
            <a:ext cx="433722" cy="459745"/>
          </a:xfrm>
          <a:prstGeom prst="rect">
            <a:avLst/>
          </a:prstGeom>
        </p:spPr>
      </p:pic>
      <p:pic>
        <p:nvPicPr>
          <p:cNvPr id="21" name="Imagem 20" descr="S16_Allan_5.png"/>
          <p:cNvPicPr>
            <a:picLocks noChangeAspect="1"/>
          </p:cNvPicPr>
          <p:nvPr/>
        </p:nvPicPr>
        <p:blipFill>
          <a:blip r:embed="rId12" cstate="print"/>
          <a:srcRect l="40328" t="24766" r="56399" b="67352"/>
          <a:stretch>
            <a:fillRect/>
          </a:stretch>
        </p:blipFill>
        <p:spPr>
          <a:xfrm>
            <a:off x="4700191" y="1564283"/>
            <a:ext cx="383059" cy="518984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3" cstate="print"/>
          <a:srcRect t="47839" r="40880" b="31702"/>
          <a:stretch>
            <a:fillRect/>
          </a:stretch>
        </p:blipFill>
        <p:spPr bwMode="auto">
          <a:xfrm>
            <a:off x="0" y="3150973"/>
            <a:ext cx="6919784" cy="134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4" cstate="print"/>
          <a:srcRect t="47651" r="40986" b="31327"/>
          <a:stretch>
            <a:fillRect/>
          </a:stretch>
        </p:blipFill>
        <p:spPr bwMode="auto">
          <a:xfrm>
            <a:off x="0" y="3138616"/>
            <a:ext cx="6907427" cy="138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 descr="S16_Allan_4.png"/>
          <p:cNvPicPr>
            <a:picLocks noChangeAspect="1"/>
          </p:cNvPicPr>
          <p:nvPr/>
        </p:nvPicPr>
        <p:blipFill>
          <a:blip r:embed="rId15" cstate="print"/>
          <a:srcRect l="33783" t="44285" r="35812"/>
          <a:stretch>
            <a:fillRect/>
          </a:stretch>
        </p:blipFill>
        <p:spPr>
          <a:xfrm>
            <a:off x="4340151" y="2916195"/>
            <a:ext cx="3558746" cy="3668209"/>
          </a:xfrm>
          <a:prstGeom prst="rect">
            <a:avLst/>
          </a:prstGeom>
        </p:spPr>
      </p:pic>
      <p:pic>
        <p:nvPicPr>
          <p:cNvPr id="24" name="Imagem 23" descr="S16_Allan_6.png"/>
          <p:cNvPicPr>
            <a:picLocks noChangeAspect="1"/>
          </p:cNvPicPr>
          <p:nvPr/>
        </p:nvPicPr>
        <p:blipFill>
          <a:blip r:embed="rId16" cstate="print"/>
          <a:srcRect l="28469" r="42952"/>
          <a:stretch>
            <a:fillRect/>
          </a:stretch>
        </p:blipFill>
        <p:spPr>
          <a:xfrm>
            <a:off x="4010154" y="2653372"/>
            <a:ext cx="1426817" cy="28083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352E-6 -3.07933E-6 L 0.28224 -3.07933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8426E-6 8.8632E-7 L 4.48426E-6 -0.8542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2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48426E-6 8.8632E-7 L 4.48426E-6 -0.8542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5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06E-6 0.20101 L 1.26306E-6 -1.0388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Imagem 10" descr="s18_nica_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1704638" cy="658385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 rot="872625">
            <a:off x="5179192" y="3800827"/>
            <a:ext cx="3407618" cy="4332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 rot="872625">
            <a:off x="5440487" y="3984651"/>
            <a:ext cx="3744416" cy="1949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tabLst>
                <a:tab pos="901700" algn="l"/>
              </a:tabLst>
            </a:pPr>
            <a:r>
              <a:rPr lang="pt-BR" sz="3500" b="1" dirty="0" smtClean="0">
                <a:solidFill>
                  <a:srgbClr val="FF9C00"/>
                </a:solidFill>
                <a:latin typeface="Trebuchet MS" pitchFamily="34" charset="0"/>
              </a:rPr>
              <a:t>O CLICK JOGOS </a:t>
            </a:r>
            <a:r>
              <a:rPr lang="pt-BR" sz="3900" b="1" dirty="0" smtClean="0">
                <a:solidFill>
                  <a:srgbClr val="FF9C00"/>
                </a:solidFill>
                <a:latin typeface="Trebuchet MS" pitchFamily="34" charset="0"/>
              </a:rPr>
              <a:t>RECEBE </a:t>
            </a:r>
            <a:r>
              <a:rPr lang="pt-BR" sz="3500" b="1" dirty="0" smtClean="0">
                <a:solidFill>
                  <a:srgbClr val="F7D7AE"/>
                </a:solidFill>
                <a:latin typeface="Trebuchet MS" pitchFamily="34" charset="0"/>
              </a:rPr>
              <a:t>90 MILHÕES </a:t>
            </a:r>
            <a:r>
              <a:rPr lang="pt-BR" sz="3500" b="1" dirty="0" smtClean="0">
                <a:solidFill>
                  <a:srgbClr val="FF9C00"/>
                </a:solidFill>
                <a:latin typeface="Trebuchet MS" pitchFamily="34" charset="0"/>
              </a:rPr>
              <a:t>DE </a:t>
            </a:r>
            <a:r>
              <a:rPr lang="pt-BR" sz="3200" b="1" dirty="0" smtClean="0">
                <a:solidFill>
                  <a:srgbClr val="FF9C00"/>
                </a:solidFill>
                <a:latin typeface="Trebuchet MS" pitchFamily="34" charset="0"/>
              </a:rPr>
              <a:t>VISITAS POR MÊS</a:t>
            </a:r>
          </a:p>
        </p:txBody>
      </p:sp>
      <p:sp>
        <p:nvSpPr>
          <p:cNvPr id="9" name="Retângulo 8"/>
          <p:cNvSpPr/>
          <p:nvPr/>
        </p:nvSpPr>
        <p:spPr>
          <a:xfrm rot="872625">
            <a:off x="8438611" y="4764322"/>
            <a:ext cx="2509244" cy="3655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prstClr val="white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 rot="872625">
            <a:off x="8662959" y="4898802"/>
            <a:ext cx="2755975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600" dirty="0" smtClean="0">
                <a:solidFill>
                  <a:prstClr val="white"/>
                </a:solidFill>
                <a:latin typeface="Trebuchet MS" pitchFamily="34" charset="0"/>
              </a:rPr>
              <a:t>(</a:t>
            </a:r>
            <a:r>
              <a:rPr lang="pt-BR" sz="2800" b="1" dirty="0">
                <a:solidFill>
                  <a:srgbClr val="FF9C00"/>
                </a:solidFill>
                <a:latin typeface="Trebuchet MS" pitchFamily="34" charset="0"/>
              </a:rPr>
              <a:t>3 vezes </a:t>
            </a:r>
            <a:r>
              <a:rPr lang="pt-BR" sz="2600" dirty="0">
                <a:solidFill>
                  <a:prstClr val="white"/>
                </a:solidFill>
                <a:latin typeface="Trebuchet MS" pitchFamily="34" charset="0"/>
              </a:rPr>
              <a:t>mais visitas do que a </a:t>
            </a:r>
            <a:r>
              <a:rPr lang="pt-BR" sz="2600" b="1" dirty="0">
                <a:solidFill>
                  <a:srgbClr val="FF9C00"/>
                </a:solidFill>
                <a:latin typeface="Trebuchet MS" pitchFamily="34" charset="0"/>
              </a:rPr>
              <a:t>Disney</a:t>
            </a:r>
            <a:r>
              <a:rPr lang="pt-BR" sz="2600" b="1" dirty="0">
                <a:solidFill>
                  <a:prstClr val="white"/>
                </a:solidFill>
                <a:latin typeface="Trebuchet MS" pitchFamily="34" charset="0"/>
              </a:rPr>
              <a:t> </a:t>
            </a:r>
            <a:r>
              <a:rPr lang="pt-BR" sz="2600" dirty="0">
                <a:solidFill>
                  <a:prstClr val="white"/>
                </a:solidFill>
                <a:latin typeface="Trebuchet MS" pitchFamily="34" charset="0"/>
              </a:rPr>
              <a:t>recebe em </a:t>
            </a:r>
            <a:r>
              <a:rPr lang="pt-BR" sz="3200" dirty="0">
                <a:solidFill>
                  <a:prstClr val="white"/>
                </a:solidFill>
                <a:latin typeface="Trebuchet MS" pitchFamily="34" charset="0"/>
              </a:rPr>
              <a:t>um ano</a:t>
            </a:r>
            <a:r>
              <a:rPr lang="pt-BR" sz="2600" dirty="0">
                <a:solidFill>
                  <a:prstClr val="white"/>
                </a:solidFill>
                <a:latin typeface="Trebuchet MS" pitchFamily="34" charset="0"/>
              </a:rPr>
              <a:t>)</a:t>
            </a:r>
          </a:p>
        </p:txBody>
      </p:sp>
      <p:pic>
        <p:nvPicPr>
          <p:cNvPr id="10" name="Imagem 9" descr="s18_nica_1.png"/>
          <p:cNvPicPr>
            <a:picLocks noChangeAspect="1"/>
          </p:cNvPicPr>
          <p:nvPr/>
        </p:nvPicPr>
        <p:blipFill>
          <a:blip r:embed="rId5" cstate="print"/>
          <a:srcRect t="6252" r="51230"/>
          <a:stretch>
            <a:fillRect/>
          </a:stretch>
        </p:blipFill>
        <p:spPr>
          <a:xfrm>
            <a:off x="0" y="425764"/>
            <a:ext cx="5708303" cy="6172249"/>
          </a:xfrm>
          <a:prstGeom prst="rect">
            <a:avLst/>
          </a:prstGeom>
        </p:spPr>
      </p:pic>
      <p:pic>
        <p:nvPicPr>
          <p:cNvPr id="13" name="Imagem 12" descr="s18_nica_4.png"/>
          <p:cNvPicPr>
            <a:picLocks noChangeAspect="1"/>
          </p:cNvPicPr>
          <p:nvPr/>
        </p:nvPicPr>
        <p:blipFill>
          <a:blip r:embed="rId6" cstate="print"/>
          <a:srcRect l="68295" t="12993" r="8017" b="53854"/>
          <a:stretch>
            <a:fillRect/>
          </a:stretch>
        </p:blipFill>
        <p:spPr>
          <a:xfrm>
            <a:off x="7993626" y="855406"/>
            <a:ext cx="2772697" cy="2182762"/>
          </a:xfrm>
          <a:prstGeom prst="rect">
            <a:avLst/>
          </a:prstGeom>
        </p:spPr>
      </p:pic>
      <p:pic>
        <p:nvPicPr>
          <p:cNvPr id="15" name="Imagem 14" descr="s18_nica_6.png"/>
          <p:cNvPicPr>
            <a:picLocks noChangeAspect="1"/>
          </p:cNvPicPr>
          <p:nvPr/>
        </p:nvPicPr>
        <p:blipFill>
          <a:blip r:embed="rId7" cstate="print"/>
          <a:srcRect l="53076" r="21700" b="56554"/>
          <a:stretch>
            <a:fillRect/>
          </a:stretch>
        </p:blipFill>
        <p:spPr>
          <a:xfrm>
            <a:off x="6212359" y="0"/>
            <a:ext cx="2952328" cy="2860427"/>
          </a:xfrm>
          <a:prstGeom prst="rect">
            <a:avLst/>
          </a:prstGeom>
        </p:spPr>
      </p:pic>
      <p:pic>
        <p:nvPicPr>
          <p:cNvPr id="16" name="Imagem 15" descr="s18_nica_6.png"/>
          <p:cNvPicPr>
            <a:picLocks noChangeAspect="1"/>
          </p:cNvPicPr>
          <p:nvPr/>
        </p:nvPicPr>
        <p:blipFill>
          <a:blip r:embed="rId7" cstate="print"/>
          <a:srcRect l="79530" b="52179"/>
          <a:stretch>
            <a:fillRect/>
          </a:stretch>
        </p:blipFill>
        <p:spPr>
          <a:xfrm>
            <a:off x="9308703" y="0"/>
            <a:ext cx="2395935" cy="3148459"/>
          </a:xfrm>
          <a:prstGeom prst="rect">
            <a:avLst/>
          </a:prstGeom>
        </p:spPr>
      </p:pic>
      <p:pic>
        <p:nvPicPr>
          <p:cNvPr id="17" name="Imagem 16" descr="s18_nica_6.png"/>
          <p:cNvPicPr>
            <a:picLocks noChangeAspect="1"/>
          </p:cNvPicPr>
          <p:nvPr/>
        </p:nvPicPr>
        <p:blipFill>
          <a:blip r:embed="rId7" cstate="print"/>
          <a:srcRect l="39542" t="36884" r="45693" b="42335"/>
          <a:stretch>
            <a:fillRect/>
          </a:stretch>
        </p:blipFill>
        <p:spPr>
          <a:xfrm>
            <a:off x="4628183" y="2428379"/>
            <a:ext cx="1728192" cy="1368152"/>
          </a:xfrm>
          <a:prstGeom prst="rect">
            <a:avLst/>
          </a:prstGeom>
        </p:spPr>
      </p:pic>
      <p:pic>
        <p:nvPicPr>
          <p:cNvPr id="18" name="Imagem 17" descr="s18_nica_6.png"/>
          <p:cNvPicPr>
            <a:picLocks noChangeAspect="1"/>
          </p:cNvPicPr>
          <p:nvPr/>
        </p:nvPicPr>
        <p:blipFill>
          <a:blip r:embed="rId7" cstate="print"/>
          <a:srcRect l="38311" r="45694" b="92646"/>
          <a:stretch>
            <a:fillRect/>
          </a:stretch>
        </p:blipFill>
        <p:spPr>
          <a:xfrm>
            <a:off x="4484167" y="0"/>
            <a:ext cx="1872208" cy="484163"/>
          </a:xfrm>
          <a:prstGeom prst="rect">
            <a:avLst/>
          </a:prstGeom>
        </p:spPr>
      </p:pic>
      <p:pic>
        <p:nvPicPr>
          <p:cNvPr id="19" name="Imagem 18" descr="s18_nica_6.png"/>
          <p:cNvPicPr>
            <a:picLocks noChangeAspect="1"/>
          </p:cNvPicPr>
          <p:nvPr/>
        </p:nvPicPr>
        <p:blipFill>
          <a:blip r:embed="rId7" cstate="print"/>
          <a:srcRect l="20471" r="67225" b="80615"/>
          <a:stretch>
            <a:fillRect/>
          </a:stretch>
        </p:blipFill>
        <p:spPr>
          <a:xfrm>
            <a:off x="2395935" y="0"/>
            <a:ext cx="1440160" cy="1276251"/>
          </a:xfrm>
          <a:prstGeom prst="rect">
            <a:avLst/>
          </a:prstGeom>
        </p:spPr>
      </p:pic>
      <p:pic>
        <p:nvPicPr>
          <p:cNvPr id="20" name="Imagem 19" descr="s18_nica_6.png"/>
          <p:cNvPicPr>
            <a:picLocks noChangeAspect="1"/>
          </p:cNvPicPr>
          <p:nvPr/>
        </p:nvPicPr>
        <p:blipFill>
          <a:blip r:embed="rId7" cstate="print"/>
          <a:srcRect l="38926" t="7354" r="47540" b="72959"/>
          <a:stretch>
            <a:fillRect/>
          </a:stretch>
        </p:blipFill>
        <p:spPr>
          <a:xfrm>
            <a:off x="4556175" y="484163"/>
            <a:ext cx="1584176" cy="1296144"/>
          </a:xfrm>
          <a:prstGeom prst="rect">
            <a:avLst/>
          </a:prstGeom>
        </p:spPr>
      </p:pic>
      <p:pic>
        <p:nvPicPr>
          <p:cNvPr id="12" name="Imagem 11" descr="s18_nica_3.png"/>
          <p:cNvPicPr>
            <a:picLocks noChangeAspect="1"/>
          </p:cNvPicPr>
          <p:nvPr/>
        </p:nvPicPr>
        <p:blipFill>
          <a:blip r:embed="rId8" cstate="print"/>
          <a:srcRect l="80009" t="28974" b="43119"/>
          <a:stretch>
            <a:fillRect/>
          </a:stretch>
        </p:blipFill>
        <p:spPr>
          <a:xfrm>
            <a:off x="9364717" y="1908719"/>
            <a:ext cx="2339921" cy="1837371"/>
          </a:xfrm>
          <a:prstGeom prst="rect">
            <a:avLst/>
          </a:prstGeom>
        </p:spPr>
      </p:pic>
      <p:pic>
        <p:nvPicPr>
          <p:cNvPr id="21" name="Imagem 20" descr="s18_nica_3.png"/>
          <p:cNvPicPr>
            <a:picLocks noChangeAspect="1"/>
          </p:cNvPicPr>
          <p:nvPr/>
        </p:nvPicPr>
        <p:blipFill>
          <a:blip r:embed="rId8" cstate="print"/>
          <a:srcRect l="24017" t="9308" r="62602" b="70302"/>
          <a:stretch>
            <a:fillRect/>
          </a:stretch>
        </p:blipFill>
        <p:spPr>
          <a:xfrm>
            <a:off x="2811294" y="612843"/>
            <a:ext cx="1566153" cy="1342417"/>
          </a:xfrm>
          <a:prstGeom prst="rect">
            <a:avLst/>
          </a:prstGeom>
        </p:spPr>
      </p:pic>
      <p:pic>
        <p:nvPicPr>
          <p:cNvPr id="22" name="Imagem 21" descr="s18_nica_3.png"/>
          <p:cNvPicPr>
            <a:picLocks noChangeAspect="1"/>
          </p:cNvPicPr>
          <p:nvPr/>
        </p:nvPicPr>
        <p:blipFill>
          <a:blip r:embed="rId8" cstate="print"/>
          <a:srcRect l="71532" r="7551" b="69678"/>
          <a:stretch>
            <a:fillRect/>
          </a:stretch>
        </p:blipFill>
        <p:spPr>
          <a:xfrm>
            <a:off x="8372599" y="0"/>
            <a:ext cx="2448272" cy="1996331"/>
          </a:xfrm>
          <a:prstGeom prst="rect">
            <a:avLst/>
          </a:prstGeom>
        </p:spPr>
      </p:pic>
      <p:pic>
        <p:nvPicPr>
          <p:cNvPr id="23" name="Imagem 22" descr="s18_nica_3.png"/>
          <p:cNvPicPr>
            <a:picLocks noChangeAspect="1"/>
          </p:cNvPicPr>
          <p:nvPr/>
        </p:nvPicPr>
        <p:blipFill>
          <a:blip r:embed="rId8" cstate="print"/>
          <a:srcRect l="67226" t="33603" r="21700" b="48898"/>
          <a:stretch>
            <a:fillRect/>
          </a:stretch>
        </p:blipFill>
        <p:spPr>
          <a:xfrm>
            <a:off x="7868543" y="2212355"/>
            <a:ext cx="1296144" cy="1152128"/>
          </a:xfrm>
          <a:prstGeom prst="rect">
            <a:avLst/>
          </a:prstGeom>
        </p:spPr>
      </p:pic>
      <p:pic>
        <p:nvPicPr>
          <p:cNvPr id="26" name="Imagem 25" descr="s18_nica_3.png"/>
          <p:cNvPicPr>
            <a:picLocks noChangeAspect="1"/>
          </p:cNvPicPr>
          <p:nvPr/>
        </p:nvPicPr>
        <p:blipFill>
          <a:blip r:embed="rId8" cstate="print"/>
          <a:srcRect l="53076" t="28134" r="32114" b="51167"/>
          <a:stretch>
            <a:fillRect/>
          </a:stretch>
        </p:blipFill>
        <p:spPr>
          <a:xfrm>
            <a:off x="6212359" y="1853406"/>
            <a:ext cx="1733462" cy="1362760"/>
          </a:xfrm>
          <a:prstGeom prst="rect">
            <a:avLst/>
          </a:prstGeom>
        </p:spPr>
      </p:pic>
      <p:pic>
        <p:nvPicPr>
          <p:cNvPr id="27" name="Imagem 26" descr="s18_nica_3.png"/>
          <p:cNvPicPr>
            <a:picLocks noChangeAspect="1"/>
          </p:cNvPicPr>
          <p:nvPr/>
        </p:nvPicPr>
        <p:blipFill>
          <a:blip r:embed="rId8" cstate="print"/>
          <a:srcRect l="14414" t="4054" r="75484" b="81100"/>
          <a:stretch>
            <a:fillRect/>
          </a:stretch>
        </p:blipFill>
        <p:spPr>
          <a:xfrm>
            <a:off x="1686910" y="268014"/>
            <a:ext cx="1182414" cy="977462"/>
          </a:xfrm>
          <a:prstGeom prst="rect">
            <a:avLst/>
          </a:prstGeom>
        </p:spPr>
      </p:pic>
      <p:pic>
        <p:nvPicPr>
          <p:cNvPr id="14" name="Imagem 13" descr="s18_nica_5.png"/>
          <p:cNvPicPr>
            <a:picLocks noChangeAspect="1"/>
          </p:cNvPicPr>
          <p:nvPr/>
        </p:nvPicPr>
        <p:blipFill>
          <a:blip r:embed="rId9" cstate="print"/>
          <a:srcRect l="65270" r="17089" b="78943"/>
          <a:stretch>
            <a:fillRect/>
          </a:stretch>
        </p:blipFill>
        <p:spPr>
          <a:xfrm>
            <a:off x="7639665" y="0"/>
            <a:ext cx="2064774" cy="1386348"/>
          </a:xfrm>
          <a:prstGeom prst="rect">
            <a:avLst/>
          </a:prstGeom>
        </p:spPr>
      </p:pic>
      <p:pic>
        <p:nvPicPr>
          <p:cNvPr id="28" name="Imagem 27" descr="s18_nica_5.png"/>
          <p:cNvPicPr>
            <a:picLocks noChangeAspect="1"/>
          </p:cNvPicPr>
          <p:nvPr/>
        </p:nvPicPr>
        <p:blipFill>
          <a:blip r:embed="rId9" cstate="print"/>
          <a:srcRect l="72326" t="37634" r="12805" b="36381"/>
          <a:stretch>
            <a:fillRect/>
          </a:stretch>
        </p:blipFill>
        <p:spPr>
          <a:xfrm>
            <a:off x="8465574" y="2477729"/>
            <a:ext cx="1740310" cy="1710813"/>
          </a:xfrm>
          <a:prstGeom prst="rect">
            <a:avLst/>
          </a:prstGeom>
        </p:spPr>
      </p:pic>
      <p:pic>
        <p:nvPicPr>
          <p:cNvPr id="29" name="Imagem 28" descr="s18_nica_5.png"/>
          <p:cNvPicPr>
            <a:picLocks noChangeAspect="1"/>
          </p:cNvPicPr>
          <p:nvPr/>
        </p:nvPicPr>
        <p:blipFill>
          <a:blip r:embed="rId9" cstate="print"/>
          <a:srcRect l="45361" t="23297" r="35738" b="47581"/>
          <a:stretch>
            <a:fillRect/>
          </a:stretch>
        </p:blipFill>
        <p:spPr>
          <a:xfrm>
            <a:off x="5309419" y="1533832"/>
            <a:ext cx="2212258" cy="1917291"/>
          </a:xfrm>
          <a:prstGeom prst="rect">
            <a:avLst/>
          </a:prstGeom>
        </p:spPr>
      </p:pic>
      <p:pic>
        <p:nvPicPr>
          <p:cNvPr id="30" name="Imagem 29" descr="s18_nica_5.png"/>
          <p:cNvPicPr>
            <a:picLocks noChangeAspect="1"/>
          </p:cNvPicPr>
          <p:nvPr/>
        </p:nvPicPr>
        <p:blipFill>
          <a:blip r:embed="rId9" cstate="print"/>
          <a:srcRect l="26964" r="52119" b="77151"/>
          <a:stretch>
            <a:fillRect/>
          </a:stretch>
        </p:blipFill>
        <p:spPr>
          <a:xfrm>
            <a:off x="3156155" y="0"/>
            <a:ext cx="2448232" cy="1504335"/>
          </a:xfrm>
          <a:prstGeom prst="rect">
            <a:avLst/>
          </a:prstGeom>
        </p:spPr>
      </p:pic>
      <p:pic>
        <p:nvPicPr>
          <p:cNvPr id="31" name="Imagem 30" descr="s18_nica_7.png"/>
          <p:cNvPicPr>
            <a:picLocks noChangeAspect="1"/>
          </p:cNvPicPr>
          <p:nvPr/>
        </p:nvPicPr>
        <p:blipFill>
          <a:blip r:embed="rId10" cstate="print"/>
          <a:srcRect l="46873" r="34982" b="74471"/>
          <a:stretch>
            <a:fillRect/>
          </a:stretch>
        </p:blipFill>
        <p:spPr>
          <a:xfrm>
            <a:off x="5486400" y="545"/>
            <a:ext cx="2123768" cy="1680771"/>
          </a:xfrm>
          <a:prstGeom prst="rect">
            <a:avLst/>
          </a:prstGeom>
        </p:spPr>
      </p:pic>
      <p:pic>
        <p:nvPicPr>
          <p:cNvPr id="32" name="Imagem 31" descr="s18_nica_8.png"/>
          <p:cNvPicPr>
            <a:picLocks noChangeAspect="1"/>
          </p:cNvPicPr>
          <p:nvPr/>
        </p:nvPicPr>
        <p:blipFill>
          <a:blip r:embed="rId11" cstate="print"/>
          <a:srcRect l="34777" t="17473" r="48086" b="58334"/>
          <a:stretch>
            <a:fillRect/>
          </a:stretch>
        </p:blipFill>
        <p:spPr>
          <a:xfrm>
            <a:off x="4070555" y="1150374"/>
            <a:ext cx="2005780" cy="1592826"/>
          </a:xfrm>
          <a:prstGeom prst="rect">
            <a:avLst/>
          </a:prstGeom>
        </p:spPr>
      </p:pic>
      <p:pic>
        <p:nvPicPr>
          <p:cNvPr id="35" name="Imagem 34" descr="Template_V2.png"/>
          <p:cNvPicPr>
            <a:picLocks noChangeAspect="1"/>
          </p:cNvPicPr>
          <p:nvPr/>
        </p:nvPicPr>
        <p:blipFill>
          <a:blip r:embed="rId12" cstate="print"/>
          <a:srcRect l="81799" b="85712"/>
          <a:stretch>
            <a:fillRect/>
          </a:stretch>
        </p:blipFill>
        <p:spPr>
          <a:xfrm>
            <a:off x="9574306" y="545"/>
            <a:ext cx="2130332" cy="94074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8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1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4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7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0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07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0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11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0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repeatCount="indefinite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0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29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0" presetClass="path" presetSubtype="0" repeatCount="indefinite" accel="50000" decel="5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0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0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37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repeatCount="indefinite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0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0299 " pathEditMode="relative" ptsTypes="AA">
                                      <p:cBhvr>
                                        <p:cTn id="1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9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83" name="Picture 27" descr="S21_nica_10"/>
          <p:cNvPicPr>
            <a:picLocks noChangeAspect="1" noChangeArrowheads="1"/>
          </p:cNvPicPr>
          <p:nvPr/>
        </p:nvPicPr>
        <p:blipFill>
          <a:blip r:embed="rId4" cstate="print"/>
          <a:srcRect l="47231"/>
          <a:stretch>
            <a:fillRect/>
          </a:stretch>
        </p:blipFill>
        <p:spPr bwMode="auto">
          <a:xfrm>
            <a:off x="5391150" y="-122238"/>
            <a:ext cx="6172200" cy="658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S21_nica_5.png"/>
          <p:cNvPicPr>
            <a:picLocks noChangeAspect="1"/>
          </p:cNvPicPr>
          <p:nvPr/>
        </p:nvPicPr>
        <p:blipFill>
          <a:blip r:embed="rId5" cstate="print"/>
          <a:srcRect l="44559" t="76643"/>
          <a:stretch>
            <a:fillRect/>
          </a:stretch>
        </p:blipFill>
        <p:spPr bwMode="auto">
          <a:xfrm>
            <a:off x="5214938" y="5046663"/>
            <a:ext cx="64897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S21_nica_3.png"/>
          <p:cNvPicPr>
            <a:picLocks noChangeAspect="1"/>
          </p:cNvPicPr>
          <p:nvPr/>
        </p:nvPicPr>
        <p:blipFill>
          <a:blip r:embed="rId6" cstate="print"/>
          <a:srcRect l="47163" t="69443" r="29111" b="-17"/>
          <a:stretch>
            <a:fillRect/>
          </a:stretch>
        </p:blipFill>
        <p:spPr bwMode="auto">
          <a:xfrm>
            <a:off x="5519738" y="4572000"/>
            <a:ext cx="2778125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Imagem 10" descr="S21_nica_1.png"/>
          <p:cNvPicPr>
            <a:picLocks noChangeAspect="1"/>
          </p:cNvPicPr>
          <p:nvPr/>
        </p:nvPicPr>
        <p:blipFill>
          <a:blip r:embed="rId7" cstate="print"/>
          <a:srcRect l="43690" r="44736"/>
          <a:stretch>
            <a:fillRect/>
          </a:stretch>
        </p:blipFill>
        <p:spPr bwMode="auto">
          <a:xfrm>
            <a:off x="5113338" y="0"/>
            <a:ext cx="1355725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Imagem 12" descr="S21_nica_7.png"/>
          <p:cNvPicPr>
            <a:picLocks noChangeAspect="1"/>
          </p:cNvPicPr>
          <p:nvPr/>
        </p:nvPicPr>
        <p:blipFill>
          <a:blip r:embed="rId8" cstate="print"/>
          <a:srcRect l="37976" t="20447" r="39890" b="37115"/>
          <a:stretch>
            <a:fillRect/>
          </a:stretch>
        </p:blipFill>
        <p:spPr bwMode="auto">
          <a:xfrm>
            <a:off x="4445000" y="1346200"/>
            <a:ext cx="2590800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m 8" descr="S21_nica_4.png"/>
          <p:cNvPicPr>
            <a:picLocks noChangeAspect="1"/>
          </p:cNvPicPr>
          <p:nvPr/>
        </p:nvPicPr>
        <p:blipFill>
          <a:blip r:embed="rId9" cstate="print"/>
          <a:srcRect l="55264" t="54012"/>
          <a:stretch>
            <a:fillRect/>
          </a:stretch>
        </p:blipFill>
        <p:spPr bwMode="auto">
          <a:xfrm>
            <a:off x="6469063" y="3556000"/>
            <a:ext cx="5235575" cy="302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 descr="S21_nica_4.png"/>
          <p:cNvPicPr>
            <a:picLocks noChangeAspect="1"/>
          </p:cNvPicPr>
          <p:nvPr/>
        </p:nvPicPr>
        <p:blipFill>
          <a:blip r:embed="rId9" cstate="print"/>
          <a:srcRect l="69836" t="38702" r="26613" b="54984"/>
          <a:stretch>
            <a:fillRect/>
          </a:stretch>
        </p:blipFill>
        <p:spPr bwMode="auto">
          <a:xfrm>
            <a:off x="8078788" y="1787525"/>
            <a:ext cx="4159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m 14" descr="S21_nica_4.png"/>
          <p:cNvPicPr>
            <a:picLocks noChangeAspect="1"/>
          </p:cNvPicPr>
          <p:nvPr/>
        </p:nvPicPr>
        <p:blipFill>
          <a:blip r:embed="rId9" cstate="print"/>
          <a:srcRect l="69836" t="38702" r="26613" b="54984"/>
          <a:stretch>
            <a:fillRect/>
          </a:stretch>
        </p:blipFill>
        <p:spPr bwMode="auto">
          <a:xfrm>
            <a:off x="9361488" y="1787525"/>
            <a:ext cx="4159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m 15" descr="S21_nica_7.png"/>
          <p:cNvPicPr>
            <a:picLocks noChangeAspect="1"/>
          </p:cNvPicPr>
          <p:nvPr/>
        </p:nvPicPr>
        <p:blipFill>
          <a:blip r:embed="rId8" cstate="print"/>
          <a:srcRect l="34590" t="27777" r="63199" b="41301"/>
          <a:stretch>
            <a:fillRect/>
          </a:stretch>
        </p:blipFill>
        <p:spPr bwMode="auto">
          <a:xfrm>
            <a:off x="5646738" y="1828800"/>
            <a:ext cx="258762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m 16" descr="S21_nica_7.png"/>
          <p:cNvPicPr>
            <a:picLocks noChangeAspect="1"/>
          </p:cNvPicPr>
          <p:nvPr/>
        </p:nvPicPr>
        <p:blipFill>
          <a:blip r:embed="rId8" cstate="print"/>
          <a:srcRect l="21796" t="40971" r="65775" b="54631"/>
          <a:stretch>
            <a:fillRect/>
          </a:stretch>
        </p:blipFill>
        <p:spPr bwMode="auto">
          <a:xfrm>
            <a:off x="5054600" y="2708275"/>
            <a:ext cx="1455738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m 21" descr="S21_nica_8.png"/>
          <p:cNvPicPr>
            <a:picLocks noChangeAspect="1"/>
          </p:cNvPicPr>
          <p:nvPr/>
        </p:nvPicPr>
        <p:blipFill>
          <a:blip r:embed="rId10" cstate="print"/>
          <a:srcRect l="4327" t="64520" r="62502"/>
          <a:stretch>
            <a:fillRect/>
          </a:stretch>
        </p:blipFill>
        <p:spPr bwMode="auto">
          <a:xfrm>
            <a:off x="506413" y="4248150"/>
            <a:ext cx="3883025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Conector reto 26"/>
          <p:cNvCxnSpPr/>
          <p:nvPr/>
        </p:nvCxnSpPr>
        <p:spPr>
          <a:xfrm>
            <a:off x="1941513" y="-352425"/>
            <a:ext cx="0" cy="1012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3348038" y="-307975"/>
            <a:ext cx="0" cy="2390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 descr="S21_nica_9.png"/>
          <p:cNvPicPr>
            <a:picLocks noChangeAspect="1"/>
          </p:cNvPicPr>
          <p:nvPr/>
        </p:nvPicPr>
        <p:blipFill>
          <a:blip r:embed="rId11" cstate="print"/>
          <a:srcRect l="9134" r="65627" b="22224"/>
          <a:stretch>
            <a:fillRect/>
          </a:stretch>
        </p:blipFill>
        <p:spPr bwMode="auto">
          <a:xfrm>
            <a:off x="1068388" y="0"/>
            <a:ext cx="2954337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6" descr="S21_nica_2.png"/>
          <p:cNvPicPr>
            <a:picLocks noChangeAspect="1"/>
          </p:cNvPicPr>
          <p:nvPr/>
        </p:nvPicPr>
        <p:blipFill>
          <a:blip r:embed="rId12" cstate="print"/>
          <a:srcRect l="19965" t="25703" r="76157" b="68993"/>
          <a:stretch>
            <a:fillRect/>
          </a:stretch>
        </p:blipFill>
        <p:spPr bwMode="auto">
          <a:xfrm>
            <a:off x="2168525" y="1574800"/>
            <a:ext cx="808038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tângulo 29"/>
          <p:cNvSpPr/>
          <p:nvPr/>
        </p:nvSpPr>
        <p:spPr>
          <a:xfrm rot="20700000">
            <a:off x="7418388" y="3878263"/>
            <a:ext cx="5240337" cy="187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 rot="20700000">
            <a:off x="-493713" y="5561013"/>
            <a:ext cx="5618163" cy="900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2" name="Retângulo 31"/>
          <p:cNvSpPr>
            <a:spLocks noChangeArrowheads="1"/>
          </p:cNvSpPr>
          <p:nvPr/>
        </p:nvSpPr>
        <p:spPr bwMode="auto">
          <a:xfrm rot="-900000">
            <a:off x="7534275" y="4117975"/>
            <a:ext cx="3727450" cy="1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pt-BR" sz="2800" b="1">
                <a:solidFill>
                  <a:srgbClr val="FF6A00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NO CLICK JOGOS, </a:t>
            </a:r>
            <a:r>
              <a:rPr lang="pt-BR" sz="3600" b="1">
                <a:solidFill>
                  <a:srgbClr val="FF6A00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OS USUÁRIOS </a:t>
            </a:r>
            <a:r>
              <a:rPr lang="pt-BR" sz="2800" b="1">
                <a:solidFill>
                  <a:srgbClr val="FF6A00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PASSAM </a:t>
            </a:r>
            <a:r>
              <a:rPr lang="pt-BR" sz="3000" b="1">
                <a:solidFill>
                  <a:srgbClr val="FF9C00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MAIS DE 1H </a:t>
            </a:r>
            <a:r>
              <a:rPr lang="pt-BR" sz="2800" b="1">
                <a:solidFill>
                  <a:srgbClr val="FF6A00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JOGANDO NO SITE</a:t>
            </a:r>
          </a:p>
        </p:txBody>
      </p:sp>
      <p:sp>
        <p:nvSpPr>
          <p:cNvPr id="33" name="Retângulo 6"/>
          <p:cNvSpPr>
            <a:spLocks noChangeArrowheads="1"/>
          </p:cNvSpPr>
          <p:nvPr/>
        </p:nvSpPr>
        <p:spPr bwMode="auto">
          <a:xfrm rot="-900000">
            <a:off x="1255713" y="5375275"/>
            <a:ext cx="3767137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lnSpc>
                <a:spcPct val="90000"/>
              </a:lnSpc>
            </a:pPr>
            <a:r>
              <a:rPr lang="pt-BR" sz="2400">
                <a:solidFill>
                  <a:srgbClr val="FF9C00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mais longo </a:t>
            </a:r>
            <a:r>
              <a:rPr lang="pt-BR" sz="240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que um show do </a:t>
            </a:r>
            <a:r>
              <a:rPr lang="pt-BR" sz="2800" b="1">
                <a:solidFill>
                  <a:srgbClr val="FF9C00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Justin Bieber</a:t>
            </a:r>
            <a:endParaRPr lang="pt-BR" sz="2400">
              <a:solidFill>
                <a:srgbClr val="FF9C00"/>
              </a:solidFill>
              <a:latin typeface="Trebuchet MS" pitchFamily="34" charset="0"/>
              <a:ea typeface="Times New Roman" pitchFamily="18" charset="0"/>
              <a:cs typeface="Calibri" pitchFamily="34" charset="0"/>
            </a:endParaRPr>
          </a:p>
        </p:txBody>
      </p:sp>
      <p:pic>
        <p:nvPicPr>
          <p:cNvPr id="8214" name="Imagem 23" descr="Template_V2.png"/>
          <p:cNvPicPr>
            <a:picLocks noChangeAspect="1"/>
          </p:cNvPicPr>
          <p:nvPr/>
        </p:nvPicPr>
        <p:blipFill>
          <a:blip r:embed="rId13" cstate="print"/>
          <a:srcRect l="81799" b="85712"/>
          <a:stretch>
            <a:fillRect/>
          </a:stretch>
        </p:blipFill>
        <p:spPr bwMode="auto">
          <a:xfrm>
            <a:off x="9574213" y="0"/>
            <a:ext cx="2130425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4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8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88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52" dur="4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6" dur="200" fill="hold"/>
                                        <p:tgtEl>
                                          <p:spTgt spid="1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659E-6 4.62985E-7 C 0.01804 4.62985E-7 0.01343 0.00844 0.01302 0.02122 C 0.01221 0.03472 0.00082 0.03762 -0.00678 0.03882 C -0.02482 0.03882 -0.02211 0.02869 -0.02265 0.02122 C -0.02319 0.01109 -0.01804 4.62985E-7 -1.7659E-6 4.62985E-7 Z " pathEditMode="relative" rAng="0" ptsTypes="fffff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19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1" accel="50000" decel="5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accel="50000" decel="5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xit" presetSubtype="1" accel="50000" decel="50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8" accel="50000" decel="5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91" name="Picture 27" descr="S23_v2_ma_5"/>
          <p:cNvPicPr>
            <a:picLocks noChangeAspect="1" noChangeArrowheads="1"/>
          </p:cNvPicPr>
          <p:nvPr/>
        </p:nvPicPr>
        <p:blipFill>
          <a:blip r:embed="rId4" cstate="print"/>
          <a:srcRect l="12695" t="6944" r="23341" b="20160"/>
          <a:stretch>
            <a:fillRect/>
          </a:stretch>
        </p:blipFill>
        <p:spPr bwMode="auto">
          <a:xfrm>
            <a:off x="4735513" y="554038"/>
            <a:ext cx="5688012" cy="3644900"/>
          </a:xfrm>
          <a:prstGeom prst="rect">
            <a:avLst/>
          </a:prstGeom>
          <a:noFill/>
        </p:spPr>
      </p:pic>
      <p:pic>
        <p:nvPicPr>
          <p:cNvPr id="62490" name="Picture 26" descr="S23_v2_ma_4"/>
          <p:cNvPicPr>
            <a:picLocks noChangeAspect="1" noChangeArrowheads="1"/>
          </p:cNvPicPr>
          <p:nvPr/>
        </p:nvPicPr>
        <p:blipFill>
          <a:blip r:embed="rId5" cstate="print"/>
          <a:srcRect t="43211"/>
          <a:stretch>
            <a:fillRect/>
          </a:stretch>
        </p:blipFill>
        <p:spPr bwMode="auto">
          <a:xfrm>
            <a:off x="0" y="2846388"/>
            <a:ext cx="11704638" cy="3738562"/>
          </a:xfrm>
          <a:prstGeom prst="rect">
            <a:avLst/>
          </a:prstGeom>
          <a:noFill/>
        </p:spPr>
      </p:pic>
      <p:pic>
        <p:nvPicPr>
          <p:cNvPr id="62489" name="Picture 25" descr="S23_v2_ma_3"/>
          <p:cNvPicPr>
            <a:picLocks noChangeAspect="1" noChangeArrowheads="1"/>
          </p:cNvPicPr>
          <p:nvPr/>
        </p:nvPicPr>
        <p:blipFill>
          <a:blip r:embed="rId6" cstate="print"/>
          <a:srcRect t="49916"/>
          <a:stretch>
            <a:fillRect/>
          </a:stretch>
        </p:blipFill>
        <p:spPr bwMode="auto">
          <a:xfrm>
            <a:off x="0" y="3287713"/>
            <a:ext cx="11704638" cy="3297237"/>
          </a:xfrm>
          <a:prstGeom prst="rect">
            <a:avLst/>
          </a:prstGeom>
          <a:noFill/>
        </p:spPr>
      </p:pic>
      <p:pic>
        <p:nvPicPr>
          <p:cNvPr id="62488" name="Picture 24" descr="S23_v2_ma_2"/>
          <p:cNvPicPr>
            <a:picLocks noChangeAspect="1" noChangeArrowheads="1"/>
          </p:cNvPicPr>
          <p:nvPr/>
        </p:nvPicPr>
        <p:blipFill>
          <a:blip r:embed="rId7" cstate="print"/>
          <a:srcRect t="56570" b="7330"/>
          <a:stretch>
            <a:fillRect/>
          </a:stretch>
        </p:blipFill>
        <p:spPr bwMode="auto">
          <a:xfrm>
            <a:off x="0" y="3724275"/>
            <a:ext cx="11704638" cy="2376488"/>
          </a:xfrm>
          <a:prstGeom prst="rect">
            <a:avLst/>
          </a:prstGeom>
          <a:noFill/>
        </p:spPr>
      </p:pic>
      <p:pic>
        <p:nvPicPr>
          <p:cNvPr id="62487" name="Picture 23" descr="S23_v2_ma_1"/>
          <p:cNvPicPr>
            <a:picLocks noChangeAspect="1" noChangeArrowheads="1"/>
          </p:cNvPicPr>
          <p:nvPr/>
        </p:nvPicPr>
        <p:blipFill>
          <a:blip r:embed="rId8" cstate="print"/>
          <a:srcRect t="62070"/>
          <a:stretch>
            <a:fillRect/>
          </a:stretch>
        </p:blipFill>
        <p:spPr bwMode="auto">
          <a:xfrm>
            <a:off x="0" y="4086225"/>
            <a:ext cx="11704638" cy="2497138"/>
          </a:xfrm>
          <a:prstGeom prst="rect">
            <a:avLst/>
          </a:prstGeom>
          <a:noFill/>
        </p:spPr>
      </p:pic>
      <p:pic>
        <p:nvPicPr>
          <p:cNvPr id="62474" name="Picture 10" descr="S23_v2_m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23534688" cy="662940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373063" y="0"/>
            <a:ext cx="3851275" cy="3148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-49213" y="1827213"/>
            <a:ext cx="4606926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3200">
                <a:solidFill>
                  <a:prstClr val="white"/>
                </a:solidFill>
                <a:latin typeface="Trebuchet MS" pitchFamily="34" charset="0"/>
              </a:rPr>
              <a:t>35 milhões </a:t>
            </a:r>
            <a:br>
              <a:rPr lang="pt-BR" sz="3200">
                <a:solidFill>
                  <a:prstClr val="white"/>
                </a:solidFill>
                <a:latin typeface="Trebuchet MS" pitchFamily="34" charset="0"/>
              </a:rPr>
            </a:br>
            <a:r>
              <a:rPr lang="pt-BR" sz="3200">
                <a:solidFill>
                  <a:prstClr val="white"/>
                </a:solidFill>
                <a:latin typeface="Trebuchet MS" pitchFamily="34" charset="0"/>
              </a:rPr>
              <a:t>de </a:t>
            </a:r>
            <a:r>
              <a:rPr lang="pt-BR" sz="3200" b="1">
                <a:solidFill>
                  <a:prstClr val="white"/>
                </a:solidFill>
                <a:latin typeface="Trebuchet MS" pitchFamily="34" charset="0"/>
              </a:rPr>
              <a:t>gamers</a:t>
            </a:r>
            <a:endParaRPr lang="pt-BR" sz="320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" name="Retângulo 16"/>
          <p:cNvSpPr>
            <a:spLocks noChangeArrowheads="1"/>
          </p:cNvSpPr>
          <p:nvPr/>
        </p:nvSpPr>
        <p:spPr bwMode="auto">
          <a:xfrm>
            <a:off x="484188" y="269875"/>
            <a:ext cx="35401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3600" dirty="0" smtClean="0">
                <a:solidFill>
                  <a:prstClr val="white"/>
                </a:solidFill>
                <a:latin typeface="Trebuchet MS" pitchFamily="34" charset="0"/>
              </a:rPr>
              <a:t>Games são </a:t>
            </a:r>
            <a:r>
              <a:rPr lang="pt-BR" sz="3600" dirty="0">
                <a:solidFill>
                  <a:prstClr val="white"/>
                </a:solidFill>
                <a:latin typeface="Trebuchet MS" pitchFamily="34" charset="0"/>
              </a:rPr>
              <a:t>uma mídia de massa </a:t>
            </a:r>
          </a:p>
        </p:txBody>
      </p:sp>
      <p:pic>
        <p:nvPicPr>
          <p:cNvPr id="62486" name="Imagem 25" descr="Template_V2.png"/>
          <p:cNvPicPr>
            <a:picLocks noChangeAspect="1"/>
          </p:cNvPicPr>
          <p:nvPr/>
        </p:nvPicPr>
        <p:blipFill>
          <a:blip r:embed="rId10" cstate="print"/>
          <a:srcRect l="81799" b="85712"/>
          <a:stretch>
            <a:fillRect/>
          </a:stretch>
        </p:blipFill>
        <p:spPr bwMode="auto">
          <a:xfrm>
            <a:off x="9574213" y="0"/>
            <a:ext cx="2130425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tângulo 19"/>
          <p:cNvSpPr/>
          <p:nvPr/>
        </p:nvSpPr>
        <p:spPr>
          <a:xfrm rot="20700000">
            <a:off x="5081588" y="3705225"/>
            <a:ext cx="8443912" cy="75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 rot="-895170">
            <a:off x="5189538" y="4084638"/>
            <a:ext cx="7027862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9550" indent="-20955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FF6A00"/>
              </a:buClr>
              <a:buFont typeface="Arial" charset="0"/>
              <a:buChar char="•"/>
            </a:pPr>
            <a:r>
              <a:rPr lang="pt-BR" sz="2400" b="1">
                <a:solidFill>
                  <a:srgbClr val="FF6A00"/>
                </a:solidFill>
                <a:latin typeface="Trebuchet MS" pitchFamily="34" charset="0"/>
              </a:rPr>
              <a:t>20 milhões </a:t>
            </a:r>
            <a:r>
              <a:rPr lang="pt-BR" sz="2400">
                <a:solidFill>
                  <a:prstClr val="white"/>
                </a:solidFill>
                <a:latin typeface="Trebuchet MS" pitchFamily="34" charset="0"/>
              </a:rPr>
              <a:t>de visitantes únicos por mês</a:t>
            </a:r>
          </a:p>
        </p:txBody>
      </p:sp>
      <p:sp>
        <p:nvSpPr>
          <p:cNvPr id="2" name="Retângulo 19"/>
          <p:cNvSpPr/>
          <p:nvPr/>
        </p:nvSpPr>
        <p:spPr>
          <a:xfrm rot="20700000">
            <a:off x="5081588" y="4467225"/>
            <a:ext cx="8443912" cy="75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Retângulo 20"/>
          <p:cNvSpPr>
            <a:spLocks noChangeArrowheads="1"/>
          </p:cNvSpPr>
          <p:nvPr/>
        </p:nvSpPr>
        <p:spPr bwMode="auto">
          <a:xfrm rot="-895170">
            <a:off x="5189538" y="4751388"/>
            <a:ext cx="7027862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9550" indent="-20955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FF6A00"/>
              </a:buClr>
              <a:buFont typeface="Arial" charset="0"/>
              <a:buChar char="•"/>
            </a:pPr>
            <a:r>
              <a:rPr lang="pt-BR" sz="2400" b="1">
                <a:solidFill>
                  <a:srgbClr val="FF6A00"/>
                </a:solidFill>
                <a:latin typeface="Trebuchet MS" pitchFamily="34" charset="0"/>
              </a:rPr>
              <a:t>90 milhões </a:t>
            </a:r>
            <a:r>
              <a:rPr lang="pt-BR" sz="2400">
                <a:solidFill>
                  <a:prstClr val="white"/>
                </a:solidFill>
                <a:latin typeface="Trebuchet MS" pitchFamily="34" charset="0"/>
              </a:rPr>
              <a:t>de visitas totais no mês </a:t>
            </a:r>
          </a:p>
        </p:txBody>
      </p:sp>
      <p:sp>
        <p:nvSpPr>
          <p:cNvPr id="4" name="Retângulo 19"/>
          <p:cNvSpPr/>
          <p:nvPr/>
        </p:nvSpPr>
        <p:spPr>
          <a:xfrm rot="20700000">
            <a:off x="5976938" y="4975225"/>
            <a:ext cx="8443912" cy="75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5" name="Retângulo 20"/>
          <p:cNvSpPr>
            <a:spLocks noChangeArrowheads="1"/>
          </p:cNvSpPr>
          <p:nvPr/>
        </p:nvSpPr>
        <p:spPr bwMode="auto">
          <a:xfrm rot="-895170">
            <a:off x="6084888" y="5259388"/>
            <a:ext cx="7027862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9550" indent="-20955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FF6A00"/>
              </a:buClr>
              <a:buFont typeface="Arial" charset="0"/>
              <a:buChar char="•"/>
            </a:pPr>
            <a:r>
              <a:rPr lang="pt-BR" sz="2400">
                <a:solidFill>
                  <a:prstClr val="white"/>
                </a:solidFill>
                <a:latin typeface="Trebuchet MS" pitchFamily="34" charset="0"/>
              </a:rPr>
              <a:t>Mais de </a:t>
            </a:r>
            <a:r>
              <a:rPr lang="pt-BR" sz="2400" b="1">
                <a:solidFill>
                  <a:srgbClr val="FF6A00"/>
                </a:solidFill>
                <a:latin typeface="Trebuchet MS" pitchFamily="34" charset="0"/>
              </a:rPr>
              <a:t>1 bilhão de ad views</a:t>
            </a:r>
            <a:r>
              <a:rPr lang="pt-BR" sz="2400">
                <a:solidFill>
                  <a:prstClr val="white"/>
                </a:solidFill>
                <a:latin typeface="Trebuchet MS" pitchFamily="34" charset="0"/>
              </a:rPr>
              <a:t> por mês</a:t>
            </a:r>
          </a:p>
        </p:txBody>
      </p:sp>
    </p:spTree>
    <p:extLst>
      <p:ext uri="{BB962C8B-B14F-4D97-AF65-F5344CB8AC3E}">
        <p14:creationId xmlns:p14="http://schemas.microsoft.com/office/powerpoint/2010/main" val="782507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6982E-6 3.56455E-6 L -1.00597 3.5645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6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6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00"/>
                            </p:stCondLst>
                            <p:childTnLst>
                              <p:par>
                                <p:cTn id="5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3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00"/>
                            </p:stCondLst>
                            <p:childTnLst>
                              <p:par>
                                <p:cTn id="6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/>
      <p:bldP spid="20" grpId="0" animBg="1"/>
      <p:bldP spid="21" grpId="0"/>
      <p:bldP spid="2" grpId="0" animBg="1"/>
      <p:bldP spid="3" grpId="0"/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04638" cy="658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70" y="1480457"/>
            <a:ext cx="11704638" cy="3933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t="84480" r="75261"/>
          <a:stretch/>
        </p:blipFill>
        <p:spPr>
          <a:xfrm>
            <a:off x="1173480" y="5562600"/>
            <a:ext cx="1722120" cy="102180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2" b="86121"/>
          <a:stretch/>
        </p:blipFill>
        <p:spPr>
          <a:xfrm>
            <a:off x="9585960" y="545"/>
            <a:ext cx="2119648" cy="91385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2" t="8591" r="65887" b="78944"/>
          <a:stretch/>
        </p:blipFill>
        <p:spPr>
          <a:xfrm>
            <a:off x="1095599" y="1770922"/>
            <a:ext cx="1902953" cy="79751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8" t="8591" r="45054" b="78944"/>
          <a:stretch/>
        </p:blipFill>
        <p:spPr>
          <a:xfrm>
            <a:off x="2909593" y="1770922"/>
            <a:ext cx="2043638" cy="797511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6" t="10640" r="21617" b="78944"/>
          <a:stretch/>
        </p:blipFill>
        <p:spPr>
          <a:xfrm>
            <a:off x="5055399" y="1856308"/>
            <a:ext cx="2665615" cy="66640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2" t="22677" r="68491" b="53241"/>
          <a:stretch/>
        </p:blipFill>
        <p:spPr>
          <a:xfrm>
            <a:off x="1597495" y="2836822"/>
            <a:ext cx="1430497" cy="137170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t="22677" r="51303" b="53241"/>
          <a:stretch/>
        </p:blipFill>
        <p:spPr>
          <a:xfrm>
            <a:off x="3132246" y="2836822"/>
            <a:ext cx="1253137" cy="1330378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6" t="22676" r="39585" b="57215"/>
          <a:stretch/>
        </p:blipFill>
        <p:spPr>
          <a:xfrm>
            <a:off x="4489046" y="2744929"/>
            <a:ext cx="1332807" cy="128652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4" t="22676" r="22919" b="55469"/>
          <a:stretch/>
        </p:blipFill>
        <p:spPr>
          <a:xfrm>
            <a:off x="5859056" y="2744929"/>
            <a:ext cx="1702664" cy="130762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2" t="46759" r="60808" b="25937"/>
          <a:stretch/>
        </p:blipFill>
        <p:spPr>
          <a:xfrm>
            <a:off x="7829165" y="1427882"/>
            <a:ext cx="1157962" cy="145311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2" t="50000" r="46747" b="27789"/>
          <a:stretch/>
        </p:blipFill>
        <p:spPr>
          <a:xfrm>
            <a:off x="9032846" y="1595680"/>
            <a:ext cx="1244194" cy="1182086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6" t="52073" r="27853" b="30314"/>
          <a:stretch/>
        </p:blipFill>
        <p:spPr>
          <a:xfrm>
            <a:off x="7771438" y="2880627"/>
            <a:ext cx="1849477" cy="1065248"/>
          </a:xfrm>
          <a:prstGeom prst="rect">
            <a:avLst/>
          </a:prstGeom>
        </p:spPr>
      </p:pic>
      <p:sp>
        <p:nvSpPr>
          <p:cNvPr id="25" name="Retângulo 24"/>
          <p:cNvSpPr/>
          <p:nvPr/>
        </p:nvSpPr>
        <p:spPr>
          <a:xfrm>
            <a:off x="1988699" y="5224262"/>
            <a:ext cx="116751" cy="338338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4482202" y="5224262"/>
            <a:ext cx="116751" cy="338338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975705" y="5224262"/>
            <a:ext cx="116751" cy="338338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9469209" y="5224262"/>
            <a:ext cx="116751" cy="338338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969" y="354126"/>
            <a:ext cx="4384414" cy="922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33" name="Retângulo 3"/>
          <p:cNvSpPr>
            <a:spLocks noChangeArrowheads="1"/>
          </p:cNvSpPr>
          <p:nvPr/>
        </p:nvSpPr>
        <p:spPr bwMode="auto">
          <a:xfrm>
            <a:off x="378559" y="457473"/>
            <a:ext cx="386836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4400" b="1" dirty="0">
                <a:solidFill>
                  <a:srgbClr val="FF6A00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ANUNCIANTES</a:t>
            </a:r>
            <a:endParaRPr lang="pt-BR" sz="4400" b="1" dirty="0" smtClean="0">
              <a:solidFill>
                <a:srgbClr val="FF6A00"/>
              </a:solidFill>
              <a:latin typeface="Trebuchet MS" pitchFamily="34" charset="0"/>
              <a:ea typeface="Times New Roman" pitchFamily="18" charset="0"/>
              <a:cs typeface="Calibri" pitchFamily="34" charset="0"/>
            </a:endParaRPr>
          </a:p>
        </p:txBody>
      </p:sp>
      <p:pic>
        <p:nvPicPr>
          <p:cNvPr id="4099" name="Picture 3" descr="H:\Criacao\Clientes\Click Jogos\9802 - Comercial\PNG\S25_CARECA_03.png"/>
          <p:cNvPicPr>
            <a:picLocks noChangeAspect="1" noChangeArrowheads="1"/>
          </p:cNvPicPr>
          <p:nvPr/>
        </p:nvPicPr>
        <p:blipFill>
          <a:blip r:embed="rId7" cstate="print"/>
          <a:srcRect l="4556" t="67117" r="64362"/>
          <a:stretch>
            <a:fillRect/>
          </a:stretch>
        </p:blipFill>
        <p:spPr bwMode="auto">
          <a:xfrm>
            <a:off x="3285056" y="4198807"/>
            <a:ext cx="1838920" cy="1094366"/>
          </a:xfrm>
          <a:prstGeom prst="rect">
            <a:avLst/>
          </a:prstGeom>
          <a:noFill/>
        </p:spPr>
      </p:pic>
      <p:pic>
        <p:nvPicPr>
          <p:cNvPr id="27" name="Picture 3" descr="H:\Criacao\Clientes\Click Jogos\9802 - Comercial\PNG\S25_CARECA_03.png"/>
          <p:cNvPicPr>
            <a:picLocks noChangeAspect="1" noChangeArrowheads="1"/>
          </p:cNvPicPr>
          <p:nvPr/>
        </p:nvPicPr>
        <p:blipFill>
          <a:blip r:embed="rId7" cstate="print"/>
          <a:srcRect l="2766" t="21697" r="70221" b="43587"/>
          <a:stretch>
            <a:fillRect/>
          </a:stretch>
        </p:blipFill>
        <p:spPr bwMode="auto">
          <a:xfrm>
            <a:off x="1310534" y="4225036"/>
            <a:ext cx="1542500" cy="1115060"/>
          </a:xfrm>
          <a:prstGeom prst="rect">
            <a:avLst/>
          </a:prstGeom>
          <a:noFill/>
        </p:spPr>
      </p:pic>
      <p:pic>
        <p:nvPicPr>
          <p:cNvPr id="29" name="Picture 3" descr="H:\Criacao\Clientes\Click Jogos\9802 - Comercial\PNG\S25_CARECA_03.png"/>
          <p:cNvPicPr>
            <a:picLocks noChangeAspect="1" noChangeArrowheads="1"/>
          </p:cNvPicPr>
          <p:nvPr/>
        </p:nvPicPr>
        <p:blipFill>
          <a:blip r:embed="rId7" cstate="print"/>
          <a:srcRect l="36289" t="73770" r="27748" b="3664"/>
          <a:stretch>
            <a:fillRect/>
          </a:stretch>
        </p:blipFill>
        <p:spPr bwMode="auto">
          <a:xfrm>
            <a:off x="5592536" y="4307169"/>
            <a:ext cx="2417566" cy="853258"/>
          </a:xfrm>
          <a:prstGeom prst="rect">
            <a:avLst/>
          </a:prstGeom>
          <a:noFill/>
        </p:spPr>
      </p:pic>
      <p:pic>
        <p:nvPicPr>
          <p:cNvPr id="31" name="Picture 3" descr="H:\Criacao\Clientes\Click Jogos\9802 - Comercial\PNG\S25_CARECA_03.png"/>
          <p:cNvPicPr>
            <a:picLocks noChangeAspect="1" noChangeArrowheads="1"/>
          </p:cNvPicPr>
          <p:nvPr/>
        </p:nvPicPr>
        <p:blipFill>
          <a:blip r:embed="rId7" cstate="print"/>
          <a:srcRect l="72903" t="68563" r="2200" b="770"/>
          <a:stretch>
            <a:fillRect/>
          </a:stretch>
        </p:blipFill>
        <p:spPr bwMode="auto">
          <a:xfrm>
            <a:off x="8415577" y="4175508"/>
            <a:ext cx="1576474" cy="109219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3174E-6 -4.64673E-6 L 0.64004 -4.64673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9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92825E-6 3.62913E-6 L 2.92825E-6 -0.8878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39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92825E-6 3.62913E-6 L 2.92825E-6 -0.8878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39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2.92825E-6 3.62913E-6 L 2.92825E-6 -0.8878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3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2.92825E-6 3.62913E-6 L 2.92825E-6 -0.8878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3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5" presetClass="path" presetSubtype="0" repeatCount="indefinite" accel="50000" decel="50000" autoRev="1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0.64004 -4.64673E-6 L 0.00014 -4.64673E-6 " pathEditMode="relative" rAng="0" ptsTypes="AA">
                                      <p:cBhvr>
                                        <p:cTn id="77" dur="2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  <p:bldP spid="25" grpId="1" animBg="1"/>
      <p:bldP spid="28" grpId="0" animBg="1"/>
      <p:bldP spid="28" grpId="1" animBg="1"/>
      <p:bldP spid="30" grpId="0" animBg="1"/>
      <p:bldP spid="30" grpId="1" animBg="1"/>
      <p:bldP spid="32" grpId="0" animBg="1"/>
      <p:bldP spid="3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192" name="Picture 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172" name="Picture 4" descr="S11_andre_1"/>
          <p:cNvPicPr>
            <a:picLocks noChangeAspect="1" noChangeArrowheads="1"/>
          </p:cNvPicPr>
          <p:nvPr/>
        </p:nvPicPr>
        <p:blipFill>
          <a:blip r:embed="rId6" cstate="print"/>
          <a:srcRect l="84375" t="13696" r="7188" b="64648"/>
          <a:stretch>
            <a:fillRect/>
          </a:stretch>
        </p:blipFill>
        <p:spPr bwMode="auto">
          <a:xfrm>
            <a:off x="10533063" y="915988"/>
            <a:ext cx="738187" cy="1065212"/>
          </a:xfrm>
          <a:prstGeom prst="rect">
            <a:avLst/>
          </a:prstGeom>
          <a:noFill/>
        </p:spPr>
      </p:pic>
      <p:pic>
        <p:nvPicPr>
          <p:cNvPr id="135173" name="Picture 5" descr="S11_andre_1"/>
          <p:cNvPicPr>
            <a:picLocks noChangeAspect="1" noChangeArrowheads="1"/>
          </p:cNvPicPr>
          <p:nvPr/>
        </p:nvPicPr>
        <p:blipFill>
          <a:blip r:embed="rId6" cstate="print"/>
          <a:srcRect l="75735" t="14806" r="15936" b="64818"/>
          <a:stretch>
            <a:fillRect/>
          </a:stretch>
        </p:blipFill>
        <p:spPr bwMode="auto">
          <a:xfrm>
            <a:off x="8516938" y="700088"/>
            <a:ext cx="790575" cy="1087437"/>
          </a:xfrm>
          <a:prstGeom prst="rect">
            <a:avLst/>
          </a:prstGeom>
          <a:noFill/>
        </p:spPr>
      </p:pic>
      <p:pic>
        <p:nvPicPr>
          <p:cNvPr id="135174" name="Picture 6" descr="S11_andre_1"/>
          <p:cNvPicPr>
            <a:picLocks noChangeAspect="1" noChangeArrowheads="1"/>
          </p:cNvPicPr>
          <p:nvPr/>
        </p:nvPicPr>
        <p:blipFill>
          <a:blip r:embed="rId6" cstate="print"/>
          <a:srcRect l="67287" t="13528" r="24373" b="64842"/>
          <a:stretch>
            <a:fillRect/>
          </a:stretch>
        </p:blipFill>
        <p:spPr bwMode="auto">
          <a:xfrm>
            <a:off x="7029450" y="555625"/>
            <a:ext cx="839788" cy="1223963"/>
          </a:xfrm>
          <a:prstGeom prst="rect">
            <a:avLst/>
          </a:prstGeom>
          <a:noFill/>
        </p:spPr>
      </p:pic>
      <p:pic>
        <p:nvPicPr>
          <p:cNvPr id="135175" name="Picture 7" descr="S11_andre_1"/>
          <p:cNvPicPr>
            <a:picLocks noChangeAspect="1" noChangeArrowheads="1"/>
          </p:cNvPicPr>
          <p:nvPr/>
        </p:nvPicPr>
        <p:blipFill>
          <a:blip r:embed="rId6" cstate="print"/>
          <a:srcRect l="58755" t="14252" r="32808" b="64842"/>
          <a:stretch>
            <a:fillRect/>
          </a:stretch>
        </p:blipFill>
        <p:spPr bwMode="auto">
          <a:xfrm>
            <a:off x="5999163" y="463550"/>
            <a:ext cx="788987" cy="1100138"/>
          </a:xfrm>
          <a:prstGeom prst="rect">
            <a:avLst/>
          </a:prstGeom>
          <a:noFill/>
        </p:spPr>
      </p:pic>
      <p:pic>
        <p:nvPicPr>
          <p:cNvPr id="135176" name="Picture 8" descr="S11_andre_1"/>
          <p:cNvPicPr>
            <a:picLocks noChangeAspect="1" noChangeArrowheads="1"/>
          </p:cNvPicPr>
          <p:nvPr/>
        </p:nvPicPr>
        <p:blipFill>
          <a:blip r:embed="rId6" cstate="print"/>
          <a:srcRect l="49994" t="14276" r="41353" b="64648"/>
          <a:stretch>
            <a:fillRect/>
          </a:stretch>
        </p:blipFill>
        <p:spPr bwMode="auto">
          <a:xfrm>
            <a:off x="4435475" y="836613"/>
            <a:ext cx="912813" cy="1250950"/>
          </a:xfrm>
          <a:prstGeom prst="rect">
            <a:avLst/>
          </a:prstGeom>
          <a:noFill/>
        </p:spPr>
      </p:pic>
      <p:sp>
        <p:nvSpPr>
          <p:cNvPr id="135177" name="Retângulo 6"/>
          <p:cNvSpPr>
            <a:spLocks noChangeArrowheads="1"/>
          </p:cNvSpPr>
          <p:nvPr/>
        </p:nvSpPr>
        <p:spPr bwMode="auto">
          <a:xfrm rot="869386">
            <a:off x="617538" y="1189038"/>
            <a:ext cx="3449637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3200" dirty="0">
                <a:solidFill>
                  <a:prstClr val="white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Falou em jogos no Brasil, pensou</a:t>
            </a:r>
          </a:p>
        </p:txBody>
      </p:sp>
      <p:pic>
        <p:nvPicPr>
          <p:cNvPr id="135179" name="Picture 11" descr="S11_andre_1"/>
          <p:cNvPicPr>
            <a:picLocks noChangeAspect="1" noChangeArrowheads="1"/>
          </p:cNvPicPr>
          <p:nvPr/>
        </p:nvPicPr>
        <p:blipFill>
          <a:blip r:embed="rId6" cstate="print"/>
          <a:srcRect l="49370" t="35374" r="42085" b="44443"/>
          <a:stretch>
            <a:fillRect/>
          </a:stretch>
        </p:blipFill>
        <p:spPr bwMode="auto">
          <a:xfrm>
            <a:off x="5419725" y="1131888"/>
            <a:ext cx="901700" cy="1198562"/>
          </a:xfrm>
          <a:prstGeom prst="rect">
            <a:avLst/>
          </a:prstGeom>
          <a:noFill/>
        </p:spPr>
      </p:pic>
      <p:pic>
        <p:nvPicPr>
          <p:cNvPr id="135180" name="Picture 12" descr="S11_andre_1"/>
          <p:cNvPicPr>
            <a:picLocks noChangeAspect="1" noChangeArrowheads="1"/>
          </p:cNvPicPr>
          <p:nvPr/>
        </p:nvPicPr>
        <p:blipFill>
          <a:blip r:embed="rId6" cstate="print"/>
          <a:srcRect l="66771" t="35182" r="24481" b="44467"/>
          <a:stretch>
            <a:fillRect/>
          </a:stretch>
        </p:blipFill>
        <p:spPr bwMode="auto">
          <a:xfrm>
            <a:off x="7724775" y="1276350"/>
            <a:ext cx="1023938" cy="1339850"/>
          </a:xfrm>
          <a:prstGeom prst="rect">
            <a:avLst/>
          </a:prstGeom>
          <a:noFill/>
        </p:spPr>
      </p:pic>
      <p:pic>
        <p:nvPicPr>
          <p:cNvPr id="135181" name="Picture 13" descr="S11_andre_1"/>
          <p:cNvPicPr>
            <a:picLocks noChangeAspect="1" noChangeArrowheads="1"/>
          </p:cNvPicPr>
          <p:nvPr/>
        </p:nvPicPr>
        <p:blipFill>
          <a:blip r:embed="rId6" cstate="print"/>
          <a:srcRect l="75519" t="35013" r="15828" b="44273"/>
          <a:stretch>
            <a:fillRect/>
          </a:stretch>
        </p:blipFill>
        <p:spPr bwMode="auto">
          <a:xfrm>
            <a:off x="9164638" y="1060450"/>
            <a:ext cx="1012825" cy="1363663"/>
          </a:xfrm>
          <a:prstGeom prst="rect">
            <a:avLst/>
          </a:prstGeom>
          <a:noFill/>
        </p:spPr>
      </p:pic>
      <p:pic>
        <p:nvPicPr>
          <p:cNvPr id="135182" name="Picture 14" descr="S11_andre_1"/>
          <p:cNvPicPr>
            <a:picLocks noChangeAspect="1" noChangeArrowheads="1"/>
          </p:cNvPicPr>
          <p:nvPr/>
        </p:nvPicPr>
        <p:blipFill>
          <a:blip r:embed="rId6" cstate="print"/>
          <a:srcRect l="58755" t="55751" r="32808" b="23149"/>
          <a:stretch>
            <a:fillRect/>
          </a:stretch>
        </p:blipFill>
        <p:spPr bwMode="auto">
          <a:xfrm>
            <a:off x="7016750" y="2212975"/>
            <a:ext cx="1068388" cy="1503363"/>
          </a:xfrm>
          <a:prstGeom prst="rect">
            <a:avLst/>
          </a:prstGeom>
          <a:noFill/>
        </p:spPr>
      </p:pic>
      <p:pic>
        <p:nvPicPr>
          <p:cNvPr id="135183" name="Picture 15" descr="S11_andre_1"/>
          <p:cNvPicPr>
            <a:picLocks noChangeAspect="1" noChangeArrowheads="1"/>
          </p:cNvPicPr>
          <p:nvPr/>
        </p:nvPicPr>
        <p:blipFill>
          <a:blip r:embed="rId6" cstate="print"/>
          <a:srcRect l="76047" t="56113" r="15625" b="23318"/>
          <a:stretch>
            <a:fillRect/>
          </a:stretch>
        </p:blipFill>
        <p:spPr bwMode="auto">
          <a:xfrm>
            <a:off x="8301038" y="1997075"/>
            <a:ext cx="1055687" cy="1466850"/>
          </a:xfrm>
          <a:prstGeom prst="rect">
            <a:avLst/>
          </a:prstGeom>
          <a:noFill/>
        </p:spPr>
      </p:pic>
      <p:pic>
        <p:nvPicPr>
          <p:cNvPr id="135184" name="Picture 16" descr="S11_andre_1"/>
          <p:cNvPicPr>
            <a:picLocks noChangeAspect="1" noChangeArrowheads="1"/>
          </p:cNvPicPr>
          <p:nvPr/>
        </p:nvPicPr>
        <p:blipFill>
          <a:blip r:embed="rId6" cstate="print"/>
          <a:srcRect l="67285" t="55751" r="24170" b="22618"/>
          <a:stretch>
            <a:fillRect/>
          </a:stretch>
        </p:blipFill>
        <p:spPr bwMode="auto">
          <a:xfrm>
            <a:off x="8156575" y="3148013"/>
            <a:ext cx="1082675" cy="1541462"/>
          </a:xfrm>
          <a:prstGeom prst="rect">
            <a:avLst/>
          </a:prstGeom>
          <a:noFill/>
        </p:spPr>
      </p:pic>
      <p:pic>
        <p:nvPicPr>
          <p:cNvPr id="135185" name="Picture 17" descr="S11_andre_1"/>
          <p:cNvPicPr>
            <a:picLocks noChangeAspect="1" noChangeArrowheads="1"/>
          </p:cNvPicPr>
          <p:nvPr/>
        </p:nvPicPr>
        <p:blipFill>
          <a:blip r:embed="rId6" cstate="print"/>
          <a:srcRect l="49071" t="55751" r="41977" b="22957"/>
          <a:stretch>
            <a:fillRect/>
          </a:stretch>
        </p:blipFill>
        <p:spPr bwMode="auto">
          <a:xfrm>
            <a:off x="7469188" y="3970338"/>
            <a:ext cx="1133475" cy="1516062"/>
          </a:xfrm>
          <a:prstGeom prst="rect">
            <a:avLst/>
          </a:prstGeom>
          <a:noFill/>
        </p:spPr>
      </p:pic>
      <p:pic>
        <p:nvPicPr>
          <p:cNvPr id="135186" name="Picture 18" descr="S11_andre_1"/>
          <p:cNvPicPr>
            <a:picLocks noChangeAspect="1" noChangeArrowheads="1"/>
          </p:cNvPicPr>
          <p:nvPr/>
        </p:nvPicPr>
        <p:blipFill>
          <a:blip r:embed="rId6" cstate="print"/>
          <a:srcRect l="58429" t="35374" r="32918" b="44273"/>
          <a:stretch>
            <a:fillRect/>
          </a:stretch>
        </p:blipFill>
        <p:spPr bwMode="auto">
          <a:xfrm>
            <a:off x="6423025" y="1276350"/>
            <a:ext cx="1012825" cy="1339850"/>
          </a:xfrm>
          <a:prstGeom prst="rect">
            <a:avLst/>
          </a:prstGeom>
          <a:noFill/>
        </p:spPr>
      </p:pic>
      <p:pic>
        <p:nvPicPr>
          <p:cNvPr id="135187" name="Picture 19" descr="S11_andre_1"/>
          <p:cNvPicPr>
            <a:picLocks noChangeAspect="1" noChangeArrowheads="1"/>
          </p:cNvPicPr>
          <p:nvPr/>
        </p:nvPicPr>
        <p:blipFill>
          <a:blip r:embed="rId6" cstate="print"/>
          <a:srcRect l="84064" t="35207" r="6767" b="44466"/>
          <a:stretch>
            <a:fillRect/>
          </a:stretch>
        </p:blipFill>
        <p:spPr bwMode="auto">
          <a:xfrm>
            <a:off x="10028238" y="1779588"/>
            <a:ext cx="1073150" cy="1338262"/>
          </a:xfrm>
          <a:prstGeom prst="rect">
            <a:avLst/>
          </a:prstGeom>
          <a:noFill/>
        </p:spPr>
      </p:pic>
      <p:pic>
        <p:nvPicPr>
          <p:cNvPr id="135188" name="Picture 20" descr="S11_andre_1"/>
          <p:cNvPicPr>
            <a:picLocks noChangeAspect="1" noChangeArrowheads="1"/>
          </p:cNvPicPr>
          <p:nvPr/>
        </p:nvPicPr>
        <p:blipFill>
          <a:blip r:embed="rId6" cstate="print"/>
          <a:srcRect l="85068" t="55486" r="5710" b="22643"/>
          <a:stretch>
            <a:fillRect/>
          </a:stretch>
        </p:blipFill>
        <p:spPr bwMode="auto">
          <a:xfrm>
            <a:off x="9309100" y="2428875"/>
            <a:ext cx="1168400" cy="1558925"/>
          </a:xfrm>
          <a:prstGeom prst="rect">
            <a:avLst/>
          </a:prstGeom>
          <a:noFill/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34950" y="2601913"/>
            <a:ext cx="7785100" cy="2843212"/>
            <a:chOff x="58" y="1620"/>
            <a:chExt cx="4904" cy="1791"/>
          </a:xfrm>
        </p:grpSpPr>
        <p:pic>
          <p:nvPicPr>
            <p:cNvPr id="135190" name="Picture 22" descr="S11_andre_3"/>
            <p:cNvPicPr>
              <a:picLocks noChangeAspect="1" noChangeArrowheads="1"/>
            </p:cNvPicPr>
            <p:nvPr/>
          </p:nvPicPr>
          <p:blipFill>
            <a:blip r:embed="rId7" cstate="print"/>
            <a:srcRect l="2956" t="36760" r="35612" b="23357"/>
            <a:stretch>
              <a:fillRect/>
            </a:stretch>
          </p:blipFill>
          <p:spPr bwMode="auto">
            <a:xfrm rot="889910">
              <a:off x="58" y="1620"/>
              <a:ext cx="4904" cy="1791"/>
            </a:xfrm>
            <a:prstGeom prst="rect">
              <a:avLst/>
            </a:prstGeom>
            <a:noFill/>
          </p:spPr>
        </p:pic>
        <p:pic>
          <p:nvPicPr>
            <p:cNvPr id="135191" name="Picture 23" descr="S11_andre"/>
            <p:cNvPicPr>
              <a:picLocks noChangeAspect="1" noChangeArrowheads="1"/>
            </p:cNvPicPr>
            <p:nvPr/>
          </p:nvPicPr>
          <p:blipFill>
            <a:blip r:embed="rId8" cstate="print"/>
            <a:srcRect l="11980" t="40948" r="13177" b="32802"/>
            <a:stretch>
              <a:fillRect/>
            </a:stretch>
          </p:blipFill>
          <p:spPr bwMode="auto">
            <a:xfrm rot="870967">
              <a:off x="360" y="2018"/>
              <a:ext cx="4146" cy="8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H:\Criacao\Clientes\Click Jogos\9802 - Comercial\PNG\S01_v2_vitor_2.png"/>
          <p:cNvPicPr>
            <a:picLocks noChangeAspect="1" noChangeArrowheads="1"/>
          </p:cNvPicPr>
          <p:nvPr/>
        </p:nvPicPr>
        <p:blipFill>
          <a:blip r:embed="rId4" cstate="print"/>
          <a:srcRect t="55468"/>
          <a:stretch>
            <a:fillRect/>
          </a:stretch>
        </p:blipFill>
        <p:spPr bwMode="auto">
          <a:xfrm>
            <a:off x="0" y="3652515"/>
            <a:ext cx="11706578" cy="2932435"/>
          </a:xfrm>
          <a:prstGeom prst="rect">
            <a:avLst/>
          </a:prstGeom>
          <a:noFill/>
        </p:spPr>
      </p:pic>
      <p:pic>
        <p:nvPicPr>
          <p:cNvPr id="3075" name="Picture 3" descr="H:\Criacao\Clientes\Click Jogos\9802 - Comercial\PNG\S01_v2_vitor_1.png"/>
          <p:cNvPicPr>
            <a:picLocks noChangeAspect="1" noChangeArrowheads="1"/>
          </p:cNvPicPr>
          <p:nvPr/>
        </p:nvPicPr>
        <p:blipFill>
          <a:blip r:embed="rId5" cstate="print"/>
          <a:srcRect l="16776" t="29223" r="38936" b="13914"/>
          <a:stretch>
            <a:fillRect/>
          </a:stretch>
        </p:blipFill>
        <p:spPr bwMode="auto">
          <a:xfrm>
            <a:off x="1963887" y="1924323"/>
            <a:ext cx="5184576" cy="3744416"/>
          </a:xfrm>
          <a:prstGeom prst="rect">
            <a:avLst/>
          </a:prstGeom>
          <a:noFill/>
        </p:spPr>
      </p:pic>
      <p:pic>
        <p:nvPicPr>
          <p:cNvPr id="28" name="Picture 2" descr="H:\Criacao\Clientes\Click Jogos\9802 - Comercial\PNG\S01_v2_vitor.png"/>
          <p:cNvPicPr>
            <a:picLocks noChangeAspect="1" noChangeArrowheads="1"/>
          </p:cNvPicPr>
          <p:nvPr/>
        </p:nvPicPr>
        <p:blipFill>
          <a:blip r:embed="rId6" cstate="print"/>
          <a:srcRect l="72136" t="10633" r="8796" b="37971"/>
          <a:stretch>
            <a:fillRect/>
          </a:stretch>
        </p:blipFill>
        <p:spPr bwMode="auto">
          <a:xfrm>
            <a:off x="8444607" y="700187"/>
            <a:ext cx="2232248" cy="3384376"/>
          </a:xfrm>
          <a:prstGeom prst="rect">
            <a:avLst/>
          </a:prstGeom>
          <a:noFill/>
        </p:spPr>
      </p:pic>
      <p:pic>
        <p:nvPicPr>
          <p:cNvPr id="3074" name="Picture 2" descr="H:\Criacao\Clientes\Click Jogos\9802 - Comercial\PNG\S01_v2_vitor.png"/>
          <p:cNvPicPr>
            <a:picLocks noChangeAspect="1" noChangeArrowheads="1"/>
          </p:cNvPicPr>
          <p:nvPr/>
        </p:nvPicPr>
        <p:blipFill>
          <a:blip r:embed="rId6" cstate="print"/>
          <a:srcRect r="75228"/>
          <a:stretch>
            <a:fillRect/>
          </a:stretch>
        </p:blipFill>
        <p:spPr bwMode="auto">
          <a:xfrm>
            <a:off x="0" y="0"/>
            <a:ext cx="2899991" cy="6584950"/>
          </a:xfrm>
          <a:prstGeom prst="rect">
            <a:avLst/>
          </a:prstGeom>
          <a:noFill/>
        </p:spPr>
      </p:pic>
      <p:pic>
        <p:nvPicPr>
          <p:cNvPr id="3078" name="Picture 6" descr="H:\Criacao\Clientes\Click Jogos\9802 - Comercial\PNG\S01_v2_vitor_4.png"/>
          <p:cNvPicPr>
            <a:picLocks noChangeAspect="1" noChangeArrowheads="1"/>
          </p:cNvPicPr>
          <p:nvPr/>
        </p:nvPicPr>
        <p:blipFill>
          <a:blip r:embed="rId7" cstate="print"/>
          <a:srcRect l="60459" t="64210"/>
          <a:stretch>
            <a:fillRect/>
          </a:stretch>
        </p:blipFill>
        <p:spPr bwMode="auto">
          <a:xfrm>
            <a:off x="7076455" y="4228579"/>
            <a:ext cx="4628183" cy="2356370"/>
          </a:xfrm>
          <a:prstGeom prst="rect">
            <a:avLst/>
          </a:prstGeom>
          <a:noFill/>
        </p:spPr>
      </p:pic>
      <p:pic>
        <p:nvPicPr>
          <p:cNvPr id="3081" name="Picture 9" descr="H:\Criacao\Clientes\Click Jogos\9802 - Comercial\PNG\S01_v2_vitor_6.png"/>
          <p:cNvPicPr>
            <a:picLocks noChangeAspect="1" noChangeArrowheads="1"/>
          </p:cNvPicPr>
          <p:nvPr/>
        </p:nvPicPr>
        <p:blipFill>
          <a:blip r:embed="rId8" cstate="print"/>
          <a:srcRect l="8779" t="42345" r="51854" b="12820"/>
          <a:stretch>
            <a:fillRect/>
          </a:stretch>
        </p:blipFill>
        <p:spPr bwMode="auto">
          <a:xfrm>
            <a:off x="1027783" y="2788419"/>
            <a:ext cx="4608512" cy="2952328"/>
          </a:xfrm>
          <a:prstGeom prst="rect">
            <a:avLst/>
          </a:prstGeom>
          <a:noFill/>
        </p:spPr>
      </p:pic>
      <p:pic>
        <p:nvPicPr>
          <p:cNvPr id="3077" name="Picture 5" descr="H:\Criacao\Clientes\Click Jogos\9802 - Comercial\PNG\S01_v2_vitor_3.png"/>
          <p:cNvPicPr>
            <a:picLocks noChangeAspect="1" noChangeArrowheads="1"/>
          </p:cNvPicPr>
          <p:nvPr/>
        </p:nvPicPr>
        <p:blipFill>
          <a:blip r:embed="rId9" cstate="print"/>
          <a:srcRect l="31539" t="8446" r="38936" b="7353"/>
          <a:stretch>
            <a:fillRect/>
          </a:stretch>
        </p:blipFill>
        <p:spPr bwMode="auto">
          <a:xfrm>
            <a:off x="3692079" y="556171"/>
            <a:ext cx="3456384" cy="5544616"/>
          </a:xfrm>
          <a:prstGeom prst="rect">
            <a:avLst/>
          </a:prstGeom>
          <a:noFill/>
        </p:spPr>
      </p:pic>
      <p:pic>
        <p:nvPicPr>
          <p:cNvPr id="3080" name="Picture 8" descr="H:\Criacao\Clientes\Click Jogos\9802 - Comercial\PNG\S01_v2_vitor_7.png"/>
          <p:cNvPicPr>
            <a:picLocks noChangeAspect="1" noChangeArrowheads="1"/>
          </p:cNvPicPr>
          <p:nvPr/>
        </p:nvPicPr>
        <p:blipFill>
          <a:blip r:embed="rId10" cstate="print"/>
          <a:srcRect l="42610" t="42346" r="48778" b="44532"/>
          <a:stretch>
            <a:fillRect/>
          </a:stretch>
        </p:blipFill>
        <p:spPr bwMode="auto">
          <a:xfrm>
            <a:off x="4988223" y="2788419"/>
            <a:ext cx="1008112" cy="864096"/>
          </a:xfrm>
          <a:prstGeom prst="rect">
            <a:avLst/>
          </a:prstGeom>
          <a:noFill/>
        </p:spPr>
      </p:pic>
      <p:pic>
        <p:nvPicPr>
          <p:cNvPr id="3082" name="Picture 10" descr="H:\Criacao\Clientes\Click Jogos\9802 - Comercial\PNG\S01_v2_vitor_5.png"/>
          <p:cNvPicPr>
            <a:picLocks noChangeAspect="1" noChangeArrowheads="1"/>
          </p:cNvPicPr>
          <p:nvPr/>
        </p:nvPicPr>
        <p:blipFill>
          <a:blip r:embed="rId11" cstate="print"/>
          <a:srcRect l="35229" t="5165" r="48778" b="74058"/>
          <a:stretch>
            <a:fillRect/>
          </a:stretch>
        </p:blipFill>
        <p:spPr bwMode="auto">
          <a:xfrm>
            <a:off x="4124127" y="340147"/>
            <a:ext cx="1872208" cy="1368152"/>
          </a:xfrm>
          <a:prstGeom prst="rect">
            <a:avLst/>
          </a:prstGeom>
          <a:noFill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" y="0"/>
            <a:ext cx="11704637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0"/>
            <a:ext cx="11704637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Imagem 20" descr="S01_Adriano_2.png"/>
          <p:cNvPicPr>
            <a:picLocks noChangeAspect="1"/>
          </p:cNvPicPr>
          <p:nvPr/>
        </p:nvPicPr>
        <p:blipFill>
          <a:blip r:embed="rId14" cstate="print"/>
          <a:srcRect l="58051" t="50000" b="14362"/>
          <a:stretch>
            <a:fillRect/>
          </a:stretch>
        </p:blipFill>
        <p:spPr bwMode="auto">
          <a:xfrm>
            <a:off x="6794500" y="3292481"/>
            <a:ext cx="4910138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m 21" descr="S01_Adriano_1.png"/>
          <p:cNvPicPr>
            <a:picLocks noChangeAspect="1"/>
          </p:cNvPicPr>
          <p:nvPr/>
        </p:nvPicPr>
        <p:blipFill rotWithShape="1">
          <a:blip r:embed="rId15" cstate="print"/>
          <a:srcRect l="52950" t="36256" r="7509" b="25549"/>
          <a:stretch/>
        </p:blipFill>
        <p:spPr bwMode="auto">
          <a:xfrm>
            <a:off x="7076455" y="2158124"/>
            <a:ext cx="462818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Imagem 22" descr="S01_Adriano.png"/>
          <p:cNvPicPr>
            <a:picLocks noChangeAspect="1"/>
          </p:cNvPicPr>
          <p:nvPr/>
        </p:nvPicPr>
        <p:blipFill>
          <a:blip r:embed="rId16" cstate="print"/>
          <a:srcRect l="61847" t="23332" b="42525"/>
          <a:stretch>
            <a:fillRect/>
          </a:stretch>
        </p:blipFill>
        <p:spPr bwMode="auto">
          <a:xfrm>
            <a:off x="7239000" y="1536700"/>
            <a:ext cx="4465638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tângulo 23"/>
          <p:cNvSpPr>
            <a:spLocks noChangeArrowheads="1"/>
          </p:cNvSpPr>
          <p:nvPr/>
        </p:nvSpPr>
        <p:spPr bwMode="auto">
          <a:xfrm rot="-900000">
            <a:off x="7188867" y="2556595"/>
            <a:ext cx="402145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3600" b="1" dirty="0" smtClean="0">
                <a:solidFill>
                  <a:prstClr val="white"/>
                </a:solidFill>
                <a:latin typeface="Trebuchet MS" pitchFamily="34" charset="0"/>
              </a:rPr>
              <a:t>O </a:t>
            </a:r>
            <a:r>
              <a:rPr lang="pt-BR" sz="4000" b="1" dirty="0" smtClean="0">
                <a:solidFill>
                  <a:prstClr val="white"/>
                </a:solidFill>
                <a:latin typeface="Trebuchet MS" pitchFamily="34" charset="0"/>
              </a:rPr>
              <a:t>QUARTO</a:t>
            </a:r>
            <a:r>
              <a:rPr lang="pt-BR" sz="3600" b="1" dirty="0" smtClean="0">
                <a:solidFill>
                  <a:prstClr val="white"/>
                </a:solidFill>
                <a:latin typeface="Trebuchet MS" pitchFamily="34" charset="0"/>
              </a:rPr>
              <a:t> É O</a:t>
            </a:r>
          </a:p>
        </p:txBody>
      </p:sp>
      <p:sp>
        <p:nvSpPr>
          <p:cNvPr id="25" name="Retângulo 24"/>
          <p:cNvSpPr>
            <a:spLocks noChangeArrowheads="1"/>
          </p:cNvSpPr>
          <p:nvPr/>
        </p:nvSpPr>
        <p:spPr bwMode="auto">
          <a:xfrm rot="-900000">
            <a:off x="8089956" y="2938600"/>
            <a:ext cx="5249996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3600" b="1" dirty="0" smtClean="0">
                <a:solidFill>
                  <a:prstClr val="white"/>
                </a:solidFill>
                <a:latin typeface="Trebuchet MS" pitchFamily="34" charset="0"/>
              </a:rPr>
              <a:t>TEMPLO DA </a:t>
            </a:r>
          </a:p>
        </p:txBody>
      </p:sp>
      <p:sp>
        <p:nvSpPr>
          <p:cNvPr id="26" name="Retângulo 25"/>
          <p:cNvSpPr>
            <a:spLocks noChangeArrowheads="1"/>
          </p:cNvSpPr>
          <p:nvPr/>
        </p:nvSpPr>
        <p:spPr bwMode="auto">
          <a:xfrm rot="-900000">
            <a:off x="7283453" y="4007312"/>
            <a:ext cx="4271963" cy="84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5400" b="1" dirty="0" smtClean="0">
                <a:solidFill>
                  <a:srgbClr val="FF6A00"/>
                </a:solidFill>
                <a:latin typeface="Trebuchet MS" pitchFamily="34" charset="0"/>
              </a:rPr>
              <a:t>GERAÇÃO Z</a:t>
            </a:r>
          </a:p>
        </p:txBody>
      </p:sp>
      <p:pic>
        <p:nvPicPr>
          <p:cNvPr id="39" name="Picture 2" descr="H:\Criacao\Clientes\Click Jogos\9802 - Comercial\PNG\IV2\Template_V2.png"/>
          <p:cNvPicPr>
            <a:picLocks noChangeAspect="1" noChangeArrowheads="1"/>
          </p:cNvPicPr>
          <p:nvPr/>
        </p:nvPicPr>
        <p:blipFill>
          <a:blip r:embed="rId17" cstate="print"/>
          <a:srcRect l="81379" b="84993"/>
          <a:stretch>
            <a:fillRect/>
          </a:stretch>
        </p:blipFill>
        <p:spPr bwMode="auto">
          <a:xfrm>
            <a:off x="9524727" y="0"/>
            <a:ext cx="2179911" cy="9882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07932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00"/>
                            </p:stCondLst>
                            <p:childTnLst>
                              <p:par>
                                <p:cTn id="66" presetID="10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H:\Criacao\Clientes\Click Jogos\9802 - Comercial\PNG\S01_V3_vitu_1.png"/>
          <p:cNvPicPr>
            <a:picLocks noChangeAspect="1" noChangeArrowheads="1"/>
          </p:cNvPicPr>
          <p:nvPr/>
        </p:nvPicPr>
        <p:blipFill>
          <a:blip r:embed="rId4" cstate="print"/>
          <a:srcRect t="42345" r="66001" b="36878"/>
          <a:stretch>
            <a:fillRect/>
          </a:stretch>
        </p:blipFill>
        <p:spPr bwMode="auto">
          <a:xfrm>
            <a:off x="0" y="2788419"/>
            <a:ext cx="3980111" cy="1368152"/>
          </a:xfrm>
          <a:prstGeom prst="rect">
            <a:avLst/>
          </a:prstGeom>
          <a:noFill/>
        </p:spPr>
      </p:pic>
      <p:pic>
        <p:nvPicPr>
          <p:cNvPr id="9" name="Picture 2" descr="H:\Criacao\Clientes\Click Jogos\9802 - Comercial\PNG\S01_V3_vitu_1.png"/>
          <p:cNvPicPr>
            <a:picLocks noChangeAspect="1" noChangeArrowheads="1"/>
          </p:cNvPicPr>
          <p:nvPr/>
        </p:nvPicPr>
        <p:blipFill>
          <a:blip r:embed="rId4" cstate="print"/>
          <a:srcRect r="68461" b="58748"/>
          <a:stretch>
            <a:fillRect/>
          </a:stretch>
        </p:blipFill>
        <p:spPr bwMode="auto">
          <a:xfrm>
            <a:off x="0" y="0"/>
            <a:ext cx="3692079" cy="2716411"/>
          </a:xfrm>
          <a:prstGeom prst="rect">
            <a:avLst/>
          </a:prstGeom>
          <a:noFill/>
        </p:spPr>
      </p:pic>
      <p:pic>
        <p:nvPicPr>
          <p:cNvPr id="10" name="Picture 2" descr="H:\Criacao\Clientes\Click Jogos\9802 - Comercial\PNG\S01_V3_vitu_1.png"/>
          <p:cNvPicPr>
            <a:picLocks noChangeAspect="1" noChangeArrowheads="1"/>
          </p:cNvPicPr>
          <p:nvPr/>
        </p:nvPicPr>
        <p:blipFill>
          <a:blip r:embed="rId4" cstate="print"/>
          <a:srcRect l="31539" r="56774" b="60935"/>
          <a:stretch>
            <a:fillRect/>
          </a:stretch>
        </p:blipFill>
        <p:spPr bwMode="auto">
          <a:xfrm>
            <a:off x="3692079" y="0"/>
            <a:ext cx="1368152" cy="2572395"/>
          </a:xfrm>
          <a:prstGeom prst="rect">
            <a:avLst/>
          </a:prstGeom>
          <a:noFill/>
        </p:spPr>
      </p:pic>
      <p:pic>
        <p:nvPicPr>
          <p:cNvPr id="11" name="Picture 2" descr="H:\Criacao\Clientes\Click Jogos\9802 - Comercial\PNG\S01_V3_vitu_1.png"/>
          <p:cNvPicPr>
            <a:picLocks noChangeAspect="1" noChangeArrowheads="1"/>
          </p:cNvPicPr>
          <p:nvPr/>
        </p:nvPicPr>
        <p:blipFill>
          <a:blip r:embed="rId4" cstate="print"/>
          <a:srcRect l="49992" r="16177" b="65309"/>
          <a:stretch>
            <a:fillRect/>
          </a:stretch>
        </p:blipFill>
        <p:spPr bwMode="auto">
          <a:xfrm>
            <a:off x="5852319" y="0"/>
            <a:ext cx="3960440" cy="2284363"/>
          </a:xfrm>
          <a:prstGeom prst="rect">
            <a:avLst/>
          </a:prstGeom>
          <a:noFill/>
        </p:spPr>
      </p:pic>
      <p:pic>
        <p:nvPicPr>
          <p:cNvPr id="12" name="Picture 2" descr="H:\Criacao\Clientes\Click Jogos\9802 - Comercial\PNG\S01_V3_vitu_1.png"/>
          <p:cNvPicPr>
            <a:picLocks noChangeAspect="1" noChangeArrowheads="1"/>
          </p:cNvPicPr>
          <p:nvPr/>
        </p:nvPicPr>
        <p:blipFill>
          <a:blip r:embed="rId4" cstate="print"/>
          <a:srcRect l="50607" t="36878" r="16177" b="45626"/>
          <a:stretch>
            <a:fillRect/>
          </a:stretch>
        </p:blipFill>
        <p:spPr bwMode="auto">
          <a:xfrm>
            <a:off x="5924327" y="2428379"/>
            <a:ext cx="3888432" cy="1152128"/>
          </a:xfrm>
          <a:prstGeom prst="rect">
            <a:avLst/>
          </a:prstGeom>
          <a:noFill/>
        </p:spPr>
      </p:pic>
      <p:pic>
        <p:nvPicPr>
          <p:cNvPr id="4100" name="Picture 4" descr="H:\Criacao\Clientes\Click Jogos\9802 - Comercial\PNG\S01_V3_vitu.png"/>
          <p:cNvPicPr>
            <a:picLocks noChangeAspect="1" noChangeArrowheads="1"/>
          </p:cNvPicPr>
          <p:nvPr/>
        </p:nvPicPr>
        <p:blipFill>
          <a:blip r:embed="rId5" cstate="print"/>
          <a:srcRect l="35246" t="19381" r="44456" b="17194"/>
          <a:stretch>
            <a:fillRect/>
          </a:stretch>
        </p:blipFill>
        <p:spPr bwMode="auto">
          <a:xfrm>
            <a:off x="4124127" y="1276251"/>
            <a:ext cx="2376264" cy="4176464"/>
          </a:xfrm>
          <a:prstGeom prst="rect">
            <a:avLst/>
          </a:prstGeom>
          <a:noFill/>
        </p:spPr>
      </p:pic>
      <p:pic>
        <p:nvPicPr>
          <p:cNvPr id="13" name="Imagem 12" descr="S02_Adriano_3.png"/>
          <p:cNvPicPr>
            <a:picLocks noChangeAspect="1"/>
          </p:cNvPicPr>
          <p:nvPr/>
        </p:nvPicPr>
        <p:blipFill>
          <a:blip r:embed="rId6" cstate="print"/>
          <a:srcRect l="29141" t="35272" r="56970" b="46429"/>
          <a:stretch>
            <a:fillRect/>
          </a:stretch>
        </p:blipFill>
        <p:spPr bwMode="auto">
          <a:xfrm>
            <a:off x="3411541" y="2322513"/>
            <a:ext cx="1625599" cy="12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m 13" descr="S02_Adriano_4.png"/>
          <p:cNvPicPr>
            <a:picLocks noChangeAspect="1"/>
          </p:cNvPicPr>
          <p:nvPr/>
        </p:nvPicPr>
        <p:blipFill>
          <a:blip r:embed="rId7" cstate="print"/>
          <a:srcRect l="29637" t="36359" r="57094" b="50008"/>
          <a:stretch>
            <a:fillRect/>
          </a:stretch>
        </p:blipFill>
        <p:spPr bwMode="auto">
          <a:xfrm>
            <a:off x="3468691" y="2395544"/>
            <a:ext cx="1552575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m 14" descr="S02_Adriano_5.png"/>
          <p:cNvPicPr>
            <a:picLocks noChangeAspect="1"/>
          </p:cNvPicPr>
          <p:nvPr/>
        </p:nvPicPr>
        <p:blipFill>
          <a:blip r:embed="rId8" cstate="print"/>
          <a:srcRect l="33730" t="44302" r="64038" b="51085"/>
          <a:stretch>
            <a:fillRect/>
          </a:stretch>
        </p:blipFill>
        <p:spPr bwMode="auto">
          <a:xfrm>
            <a:off x="3871913" y="2917831"/>
            <a:ext cx="26035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m 15" descr="S02_Adriano_5.png"/>
          <p:cNvPicPr>
            <a:picLocks noChangeAspect="1"/>
          </p:cNvPicPr>
          <p:nvPr/>
        </p:nvPicPr>
        <p:blipFill>
          <a:blip r:embed="rId8" cstate="print"/>
          <a:srcRect l="34261" t="41658" r="64723" b="55811"/>
          <a:stretch>
            <a:fillRect/>
          </a:stretch>
        </p:blipFill>
        <p:spPr bwMode="auto">
          <a:xfrm>
            <a:off x="3890963" y="2681294"/>
            <a:ext cx="119062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m 16" descr="S02_Adriano_5.png"/>
          <p:cNvPicPr>
            <a:picLocks noChangeAspect="1"/>
          </p:cNvPicPr>
          <p:nvPr/>
        </p:nvPicPr>
        <p:blipFill>
          <a:blip r:embed="rId8" cstate="print"/>
          <a:srcRect l="34261" t="41658" r="64723" b="55811"/>
          <a:stretch>
            <a:fillRect/>
          </a:stretch>
        </p:blipFill>
        <p:spPr bwMode="auto">
          <a:xfrm>
            <a:off x="4065588" y="2720975"/>
            <a:ext cx="119062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m 17" descr="S02_Adriano_5.png"/>
          <p:cNvPicPr>
            <a:picLocks noChangeAspect="1"/>
          </p:cNvPicPr>
          <p:nvPr/>
        </p:nvPicPr>
        <p:blipFill>
          <a:blip r:embed="rId8" cstate="print"/>
          <a:srcRect l="34261" t="41658" r="64723" b="55811"/>
          <a:stretch>
            <a:fillRect/>
          </a:stretch>
        </p:blipFill>
        <p:spPr bwMode="auto">
          <a:xfrm>
            <a:off x="4279904" y="2578100"/>
            <a:ext cx="119063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m 18" descr="S02_Adriano_5.png"/>
          <p:cNvPicPr>
            <a:picLocks noChangeAspect="1"/>
          </p:cNvPicPr>
          <p:nvPr/>
        </p:nvPicPr>
        <p:blipFill>
          <a:blip r:embed="rId8" cstate="print"/>
          <a:srcRect l="34261" t="41658" r="64723" b="55811"/>
          <a:stretch>
            <a:fillRect/>
          </a:stretch>
        </p:blipFill>
        <p:spPr bwMode="auto">
          <a:xfrm>
            <a:off x="4456113" y="2617794"/>
            <a:ext cx="119062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m 19" descr="S02_Adriano_5.png"/>
          <p:cNvPicPr>
            <a:picLocks noChangeAspect="1"/>
          </p:cNvPicPr>
          <p:nvPr/>
        </p:nvPicPr>
        <p:blipFill>
          <a:blip r:embed="rId8" cstate="print"/>
          <a:srcRect l="34261" t="41658" r="64723" b="55811"/>
          <a:stretch>
            <a:fillRect/>
          </a:stretch>
        </p:blipFill>
        <p:spPr bwMode="auto">
          <a:xfrm>
            <a:off x="4622803" y="2647950"/>
            <a:ext cx="119063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 descr="H:\Criacao\Clientes\Click Jogos\9802 - Comercial\PNG\S01_V3_vitu_2.png"/>
          <p:cNvPicPr>
            <a:picLocks noChangeAspect="1" noChangeArrowheads="1"/>
          </p:cNvPicPr>
          <p:nvPr/>
        </p:nvPicPr>
        <p:blipFill>
          <a:blip r:embed="rId9" cstate="print"/>
          <a:srcRect l="4557" t="84183" r="43198" b="1929"/>
          <a:stretch>
            <a:fillRect/>
          </a:stretch>
        </p:blipFill>
        <p:spPr bwMode="auto">
          <a:xfrm rot="20700000">
            <a:off x="6707895" y="3291230"/>
            <a:ext cx="6115050" cy="914400"/>
          </a:xfrm>
          <a:prstGeom prst="rect">
            <a:avLst/>
          </a:prstGeom>
          <a:noFill/>
        </p:spPr>
      </p:pic>
      <p:pic>
        <p:nvPicPr>
          <p:cNvPr id="23" name="Picture 6" descr="H:\Criacao\Clientes\Click Jogos\9802 - Comercial\PNG\S01_V3_vitu_2.png"/>
          <p:cNvPicPr>
            <a:picLocks noChangeAspect="1" noChangeArrowheads="1"/>
          </p:cNvPicPr>
          <p:nvPr/>
        </p:nvPicPr>
        <p:blipFill>
          <a:blip r:embed="rId9" cstate="print"/>
          <a:srcRect l="4557" t="84183" r="43198" b="1929"/>
          <a:stretch>
            <a:fillRect/>
          </a:stretch>
        </p:blipFill>
        <p:spPr bwMode="auto">
          <a:xfrm rot="20700000">
            <a:off x="6215493" y="4113919"/>
            <a:ext cx="6115050" cy="914400"/>
          </a:xfrm>
          <a:prstGeom prst="rect">
            <a:avLst/>
          </a:prstGeom>
          <a:noFill/>
        </p:spPr>
      </p:pic>
      <p:pic>
        <p:nvPicPr>
          <p:cNvPr id="24" name="Picture 6" descr="H:\Criacao\Clientes\Click Jogos\9802 - Comercial\PNG\S01_V3_vitu_2.png"/>
          <p:cNvPicPr>
            <a:picLocks noChangeAspect="1" noChangeArrowheads="1"/>
          </p:cNvPicPr>
          <p:nvPr/>
        </p:nvPicPr>
        <p:blipFill>
          <a:blip r:embed="rId9" cstate="print"/>
          <a:srcRect l="4557" t="84183" r="43198" b="1929"/>
          <a:stretch>
            <a:fillRect/>
          </a:stretch>
        </p:blipFill>
        <p:spPr bwMode="auto">
          <a:xfrm rot="20700000">
            <a:off x="6082493" y="4831302"/>
            <a:ext cx="6115050" cy="914400"/>
          </a:xfrm>
          <a:prstGeom prst="rect">
            <a:avLst/>
          </a:prstGeom>
          <a:noFill/>
        </p:spPr>
      </p:pic>
      <p:sp>
        <p:nvSpPr>
          <p:cNvPr id="26" name="Retângulo 6"/>
          <p:cNvSpPr>
            <a:spLocks noChangeArrowheads="1"/>
          </p:cNvSpPr>
          <p:nvPr/>
        </p:nvSpPr>
        <p:spPr bwMode="auto">
          <a:xfrm rot="20700000">
            <a:off x="6937644" y="3750020"/>
            <a:ext cx="43239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prstClr val="white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Não há distinção entre </a:t>
            </a:r>
            <a:r>
              <a:rPr lang="pt-BR" sz="2000" b="1" dirty="0" err="1" smtClean="0">
                <a:solidFill>
                  <a:srgbClr val="86C212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on</a:t>
            </a:r>
            <a:r>
              <a:rPr lang="pt-BR" sz="2000" b="1" dirty="0" smtClean="0">
                <a:solidFill>
                  <a:srgbClr val="86C212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 e </a:t>
            </a:r>
            <a:r>
              <a:rPr lang="pt-BR" sz="2000" b="1" dirty="0" err="1" smtClean="0">
                <a:solidFill>
                  <a:srgbClr val="86C212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offline</a:t>
            </a:r>
            <a:endParaRPr lang="pt-BR" sz="2000" b="1" dirty="0" smtClean="0">
              <a:solidFill>
                <a:srgbClr val="86C212"/>
              </a:solidFill>
              <a:latin typeface="Trebuchet MS" pitchFamily="34" charset="0"/>
              <a:ea typeface="Times New Roman" pitchFamily="18" charset="0"/>
              <a:cs typeface="Calibri" pitchFamily="34" charset="0"/>
            </a:endParaRPr>
          </a:p>
        </p:txBody>
      </p:sp>
      <p:sp>
        <p:nvSpPr>
          <p:cNvPr id="27" name="Retângulo 6"/>
          <p:cNvSpPr>
            <a:spLocks noChangeArrowheads="1"/>
          </p:cNvSpPr>
          <p:nvPr/>
        </p:nvSpPr>
        <p:spPr bwMode="auto">
          <a:xfrm rot="20700000">
            <a:off x="6360912" y="4452648"/>
            <a:ext cx="52837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prstClr val="white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Imediatistas, sempre em </a:t>
            </a:r>
            <a:r>
              <a:rPr lang="pt-BR" sz="2000" b="1" dirty="0" smtClean="0">
                <a:solidFill>
                  <a:srgbClr val="86C212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busca de diversão</a:t>
            </a:r>
          </a:p>
        </p:txBody>
      </p:sp>
      <p:sp>
        <p:nvSpPr>
          <p:cNvPr id="28" name="Retângulo 6"/>
          <p:cNvSpPr>
            <a:spLocks noChangeArrowheads="1"/>
          </p:cNvSpPr>
          <p:nvPr/>
        </p:nvSpPr>
        <p:spPr bwMode="auto">
          <a:xfrm rot="20700000">
            <a:off x="6267280" y="5138777"/>
            <a:ext cx="53801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prstClr val="white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Jogam no </a:t>
            </a:r>
            <a:r>
              <a:rPr lang="pt-BR" sz="2000" b="1" dirty="0" smtClean="0">
                <a:solidFill>
                  <a:srgbClr val="86C212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computador e em qualquer lugar</a:t>
            </a:r>
          </a:p>
        </p:txBody>
      </p:sp>
      <p:pic>
        <p:nvPicPr>
          <p:cNvPr id="29" name="Picture 2" descr="H:\Criacao\Clientes\Click Jogos\9802 - Comercial\PNG\IV2\Template_V2.png"/>
          <p:cNvPicPr>
            <a:picLocks noChangeAspect="1" noChangeArrowheads="1"/>
          </p:cNvPicPr>
          <p:nvPr/>
        </p:nvPicPr>
        <p:blipFill>
          <a:blip r:embed="rId10" cstate="print"/>
          <a:srcRect l="81379" b="84993"/>
          <a:stretch>
            <a:fillRect/>
          </a:stretch>
        </p:blipFill>
        <p:spPr bwMode="auto">
          <a:xfrm>
            <a:off x="9524727" y="0"/>
            <a:ext cx="2179911" cy="988219"/>
          </a:xfrm>
          <a:prstGeom prst="rect">
            <a:avLst/>
          </a:prstGeom>
          <a:noFill/>
        </p:spPr>
      </p:pic>
      <p:sp>
        <p:nvSpPr>
          <p:cNvPr id="25" name="Retângulo 24"/>
          <p:cNvSpPr/>
          <p:nvPr/>
        </p:nvSpPr>
        <p:spPr>
          <a:xfrm>
            <a:off x="0" y="6244470"/>
            <a:ext cx="9669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latin typeface="Trebuchet MS" pitchFamily="34" charset="0"/>
              </a:rPr>
              <a:t>Fonte: MTV</a:t>
            </a:r>
            <a:endParaRPr lang="pt-BR" sz="1200" dirty="0">
              <a:latin typeface="Trebuchet MS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3342E-6 -8.68097E-8 L 0.05656 -0.0045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0" y="-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repeatCount="2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repeatCount="2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repeatCount="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repeatCount="2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repeatCount="2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3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29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5130" name="Picture 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5132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5133" name="Picture 2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5134" name="Picture 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5135" name="Picture 3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5136" name="Picture 3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 cstate="print"/>
          <a:srcRect l="1221" r="1981" b="88293"/>
          <a:stretch>
            <a:fillRect/>
          </a:stretch>
        </p:blipFill>
        <p:spPr bwMode="auto">
          <a:xfrm>
            <a:off x="142875" y="608013"/>
            <a:ext cx="1132998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ângulo 6"/>
          <p:cNvSpPr>
            <a:spLocks noChangeArrowheads="1"/>
          </p:cNvSpPr>
          <p:nvPr/>
        </p:nvSpPr>
        <p:spPr bwMode="auto">
          <a:xfrm>
            <a:off x="204788" y="719138"/>
            <a:ext cx="3619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60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Internet é </a:t>
            </a:r>
            <a:r>
              <a:rPr lang="pt-BR" sz="2600" b="1">
                <a:solidFill>
                  <a:srgbClr val="FFED7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onipresente</a:t>
            </a:r>
          </a:p>
        </p:txBody>
      </p:sp>
      <p:sp>
        <p:nvSpPr>
          <p:cNvPr id="20" name="Retângulo 6"/>
          <p:cNvSpPr>
            <a:spLocks noChangeArrowheads="1"/>
          </p:cNvSpPr>
          <p:nvPr/>
        </p:nvSpPr>
        <p:spPr bwMode="auto">
          <a:xfrm>
            <a:off x="4448175" y="719138"/>
            <a:ext cx="34798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60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Apaixonados </a:t>
            </a:r>
            <a:r>
              <a:rPr lang="pt-BR" sz="2600" b="1">
                <a:solidFill>
                  <a:srgbClr val="FFED7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por telas</a:t>
            </a:r>
          </a:p>
        </p:txBody>
      </p:sp>
      <p:sp>
        <p:nvSpPr>
          <p:cNvPr id="21" name="Retângulo 6"/>
          <p:cNvSpPr>
            <a:spLocks noChangeArrowheads="1"/>
          </p:cNvSpPr>
          <p:nvPr/>
        </p:nvSpPr>
        <p:spPr bwMode="auto">
          <a:xfrm>
            <a:off x="8528050" y="719138"/>
            <a:ext cx="25352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60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São </a:t>
            </a:r>
            <a:r>
              <a:rPr lang="pt-BR" sz="2600" b="1">
                <a:solidFill>
                  <a:srgbClr val="FFED7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multitarefa</a:t>
            </a:r>
          </a:p>
        </p:txBody>
      </p:sp>
      <p:cxnSp>
        <p:nvCxnSpPr>
          <p:cNvPr id="23" name="Conector reto 22"/>
          <p:cNvCxnSpPr/>
          <p:nvPr/>
        </p:nvCxnSpPr>
        <p:spPr>
          <a:xfrm>
            <a:off x="8172450" y="708025"/>
            <a:ext cx="0" cy="515938"/>
          </a:xfrm>
          <a:prstGeom prst="line">
            <a:avLst/>
          </a:prstGeom>
          <a:ln>
            <a:solidFill>
              <a:srgbClr val="FFE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4086225" y="708025"/>
            <a:ext cx="0" cy="515938"/>
          </a:xfrm>
          <a:prstGeom prst="line">
            <a:avLst/>
          </a:prstGeom>
          <a:ln>
            <a:solidFill>
              <a:srgbClr val="FFE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123" name="Picture 2" descr="H:\Criacao\Clientes\Click Jogos\9802 - Comercial\PNG\IV2\Template_V2.png"/>
          <p:cNvPicPr>
            <a:picLocks noChangeAspect="1" noChangeArrowheads="1"/>
          </p:cNvPicPr>
          <p:nvPr/>
        </p:nvPicPr>
        <p:blipFill>
          <a:blip r:embed="rId11" cstate="print"/>
          <a:srcRect l="81380" b="84993"/>
          <a:stretch>
            <a:fillRect/>
          </a:stretch>
        </p:blipFill>
        <p:spPr bwMode="auto">
          <a:xfrm>
            <a:off x="9525000" y="0"/>
            <a:ext cx="2179638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tângulo 23"/>
          <p:cNvSpPr>
            <a:spLocks noChangeArrowheads="1"/>
          </p:cNvSpPr>
          <p:nvPr/>
        </p:nvSpPr>
        <p:spPr bwMode="auto">
          <a:xfrm>
            <a:off x="10745788" y="6310313"/>
            <a:ext cx="9588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200">
                <a:solidFill>
                  <a:prstClr val="black"/>
                </a:solidFill>
                <a:latin typeface="Trebuchet MS" pitchFamily="34" charset="0"/>
              </a:rPr>
              <a:t>Fonte: MTV</a:t>
            </a:r>
          </a:p>
        </p:txBody>
      </p:sp>
    </p:spTree>
    <p:extLst>
      <p:ext uri="{BB962C8B-B14F-4D97-AF65-F5344CB8AC3E}">
        <p14:creationId xmlns:p14="http://schemas.microsoft.com/office/powerpoint/2010/main" val="29193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o 14"/>
          <p:cNvGrpSpPr>
            <a:grpSpLocks/>
          </p:cNvGrpSpPr>
          <p:nvPr/>
        </p:nvGrpSpPr>
        <p:grpSpPr bwMode="auto">
          <a:xfrm rot="-900000">
            <a:off x="311150" y="-258763"/>
            <a:ext cx="7842250" cy="792163"/>
            <a:chOff x="1603847" y="412155"/>
            <a:chExt cx="7841841" cy="792088"/>
          </a:xfrm>
        </p:grpSpPr>
        <p:sp>
          <p:nvSpPr>
            <p:cNvPr id="13" name="Retângulo 12"/>
            <p:cNvSpPr/>
            <p:nvPr/>
          </p:nvSpPr>
          <p:spPr>
            <a:xfrm>
              <a:off x="1603847" y="412155"/>
              <a:ext cx="7841841" cy="792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>
                <a:solidFill>
                  <a:prstClr val="white"/>
                </a:solidFill>
              </a:endParaRPr>
            </a:p>
          </p:txBody>
        </p:sp>
        <p:sp>
          <p:nvSpPr>
            <p:cNvPr id="5136" name="Retângulo 6"/>
            <p:cNvSpPr>
              <a:spLocks noChangeArrowheads="1"/>
            </p:cNvSpPr>
            <p:nvPr/>
          </p:nvSpPr>
          <p:spPr bwMode="auto">
            <a:xfrm>
              <a:off x="1646707" y="439140"/>
              <a:ext cx="3436759" cy="749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pt-BR" sz="2400" b="1">
                  <a:solidFill>
                    <a:srgbClr val="FF9C00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  <a:t>90% das crianças</a:t>
              </a:r>
              <a:r>
                <a:rPr lang="pt-BR" sz="2400">
                  <a:solidFill>
                    <a:srgbClr val="FFFFFF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  <a:t/>
              </a:r>
              <a:br>
                <a:rPr lang="pt-BR" sz="2400">
                  <a:solidFill>
                    <a:srgbClr val="FFFFFF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</a:br>
              <a:r>
                <a:rPr lang="pt-BR" sz="2400">
                  <a:solidFill>
                    <a:srgbClr val="FFFFFF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  <a:t>de 5 a 9 anos jogam**</a:t>
              </a:r>
            </a:p>
          </p:txBody>
        </p:sp>
      </p:grpSp>
      <p:grpSp>
        <p:nvGrpSpPr>
          <p:cNvPr id="3" name="Grupo 21"/>
          <p:cNvGrpSpPr>
            <a:grpSpLocks/>
          </p:cNvGrpSpPr>
          <p:nvPr/>
        </p:nvGrpSpPr>
        <p:grpSpPr bwMode="auto">
          <a:xfrm rot="-900000">
            <a:off x="5588000" y="-57150"/>
            <a:ext cx="7842250" cy="792163"/>
            <a:chOff x="1603847" y="412155"/>
            <a:chExt cx="7841841" cy="792088"/>
          </a:xfrm>
        </p:grpSpPr>
        <p:sp>
          <p:nvSpPr>
            <p:cNvPr id="23" name="Retângulo 22"/>
            <p:cNvSpPr/>
            <p:nvPr/>
          </p:nvSpPr>
          <p:spPr>
            <a:xfrm>
              <a:off x="1603847" y="412155"/>
              <a:ext cx="7841841" cy="792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>
                <a:solidFill>
                  <a:prstClr val="white"/>
                </a:solidFill>
              </a:endParaRPr>
            </a:p>
          </p:txBody>
        </p:sp>
        <p:sp>
          <p:nvSpPr>
            <p:cNvPr id="5134" name="Retângulo 6"/>
            <p:cNvSpPr>
              <a:spLocks noChangeArrowheads="1"/>
            </p:cNvSpPr>
            <p:nvPr/>
          </p:nvSpPr>
          <p:spPr bwMode="auto">
            <a:xfrm>
              <a:off x="1646707" y="439140"/>
              <a:ext cx="4193957" cy="749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pt-BR" sz="2400" b="1">
                  <a:solidFill>
                    <a:srgbClr val="FF9C00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  <a:t>84% das crianças </a:t>
              </a:r>
              <a:r>
                <a:rPr lang="pt-BR" sz="2400">
                  <a:solidFill>
                    <a:srgbClr val="FFFFFF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  <a:t>que</a:t>
              </a:r>
              <a:br>
                <a:rPr lang="pt-BR" sz="2400">
                  <a:solidFill>
                    <a:srgbClr val="FFFFFF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</a:br>
              <a:r>
                <a:rPr lang="pt-BR" sz="2400">
                  <a:solidFill>
                    <a:srgbClr val="FFFFFF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  <a:t>usam celular, jogam nele**</a:t>
              </a:r>
            </a:p>
          </p:txBody>
        </p:sp>
      </p:grpSp>
      <p:grpSp>
        <p:nvGrpSpPr>
          <p:cNvPr id="4" name="Grupo 15"/>
          <p:cNvGrpSpPr>
            <a:grpSpLocks/>
          </p:cNvGrpSpPr>
          <p:nvPr/>
        </p:nvGrpSpPr>
        <p:grpSpPr bwMode="auto">
          <a:xfrm rot="-900000">
            <a:off x="2835275" y="-125413"/>
            <a:ext cx="7842250" cy="792163"/>
            <a:chOff x="1603847" y="412155"/>
            <a:chExt cx="7841841" cy="792088"/>
          </a:xfrm>
        </p:grpSpPr>
        <p:sp>
          <p:nvSpPr>
            <p:cNvPr id="17" name="Retângulo 16"/>
            <p:cNvSpPr/>
            <p:nvPr/>
          </p:nvSpPr>
          <p:spPr>
            <a:xfrm>
              <a:off x="1603847" y="412155"/>
              <a:ext cx="7841841" cy="792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>
                <a:solidFill>
                  <a:prstClr val="white"/>
                </a:solidFill>
              </a:endParaRPr>
            </a:p>
          </p:txBody>
        </p:sp>
        <p:sp>
          <p:nvSpPr>
            <p:cNvPr id="5132" name="Retângulo 6"/>
            <p:cNvSpPr>
              <a:spLocks noChangeArrowheads="1"/>
            </p:cNvSpPr>
            <p:nvPr/>
          </p:nvSpPr>
          <p:spPr bwMode="auto">
            <a:xfrm>
              <a:off x="1646707" y="439140"/>
              <a:ext cx="3600262" cy="749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pt-BR" sz="2400">
                  <a:solidFill>
                    <a:srgbClr val="FFFFFF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  <a:t>Os amigos são </a:t>
              </a:r>
              <a:r>
                <a:rPr lang="pt-BR" sz="2400" b="1">
                  <a:solidFill>
                    <a:srgbClr val="FF9C00"/>
                  </a:solidFill>
                  <a:latin typeface="Trebuchet MS" pitchFamily="34" charset="0"/>
                  <a:ea typeface="Times New Roman" pitchFamily="18" charset="0"/>
                  <a:cs typeface="Calibri" pitchFamily="34" charset="0"/>
                </a:rPr>
                <a:t>formadores de opinião*</a:t>
              </a:r>
            </a:p>
          </p:txBody>
        </p:sp>
      </p:grpSp>
      <p:pic>
        <p:nvPicPr>
          <p:cNvPr id="5126" name="Picture 2" descr="H:\Criacao\Clientes\Click Jogos\9802 - Comercial\PNG\IV2\Template_V2.png"/>
          <p:cNvPicPr>
            <a:picLocks noChangeAspect="1" noChangeArrowheads="1"/>
          </p:cNvPicPr>
          <p:nvPr/>
        </p:nvPicPr>
        <p:blipFill>
          <a:blip r:embed="rId4" cstate="print"/>
          <a:srcRect l="81380" b="84993"/>
          <a:stretch>
            <a:fillRect/>
          </a:stretch>
        </p:blipFill>
        <p:spPr bwMode="auto">
          <a:xfrm>
            <a:off x="9525000" y="0"/>
            <a:ext cx="2179638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tângulo 34"/>
          <p:cNvSpPr>
            <a:spLocks noChangeArrowheads="1"/>
          </p:cNvSpPr>
          <p:nvPr/>
        </p:nvSpPr>
        <p:spPr bwMode="auto">
          <a:xfrm>
            <a:off x="0" y="6307138"/>
            <a:ext cx="23717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200">
                <a:solidFill>
                  <a:srgbClr val="FFFFFF"/>
                </a:solidFill>
                <a:latin typeface="Trebuchet MS" pitchFamily="34" charset="0"/>
              </a:rPr>
              <a:t>*Fonte: MTV / ** Fonte:  CGI</a:t>
            </a:r>
          </a:p>
        </p:txBody>
      </p:sp>
      <p:pic>
        <p:nvPicPr>
          <p:cNvPr id="177191" name="Picture 39" descr="S05_V2_isa1"/>
          <p:cNvPicPr>
            <a:picLocks noChangeAspect="1" noChangeArrowheads="1"/>
          </p:cNvPicPr>
          <p:nvPr/>
        </p:nvPicPr>
        <p:blipFill>
          <a:blip r:embed="rId5" cstate="print"/>
          <a:srcRect l="31900" t="46878" r="33528"/>
          <a:stretch>
            <a:fillRect/>
          </a:stretch>
        </p:blipFill>
        <p:spPr bwMode="auto">
          <a:xfrm>
            <a:off x="7672388" y="1557338"/>
            <a:ext cx="40322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92" name="Picture 40" descr="S05_V2_isa1"/>
          <p:cNvPicPr>
            <a:picLocks noChangeAspect="1" noChangeArrowheads="1"/>
          </p:cNvPicPr>
          <p:nvPr/>
        </p:nvPicPr>
        <p:blipFill>
          <a:blip r:embed="rId5" cstate="print"/>
          <a:srcRect l="65408" b="38342"/>
          <a:stretch>
            <a:fillRect/>
          </a:stretch>
        </p:blipFill>
        <p:spPr bwMode="auto">
          <a:xfrm>
            <a:off x="0" y="2357438"/>
            <a:ext cx="4216400" cy="422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93" name="Picture 41" descr="S05_V2_isa1"/>
          <p:cNvPicPr>
            <a:picLocks noChangeAspect="1" noChangeArrowheads="1"/>
          </p:cNvPicPr>
          <p:nvPr/>
        </p:nvPicPr>
        <p:blipFill>
          <a:blip r:embed="rId5" cstate="print"/>
          <a:srcRect r="65103" b="41090"/>
          <a:stretch>
            <a:fillRect/>
          </a:stretch>
        </p:blipFill>
        <p:spPr bwMode="auto">
          <a:xfrm>
            <a:off x="4611688" y="3240088"/>
            <a:ext cx="3522662" cy="334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7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7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7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7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4" cstate="print"/>
          <a:srcRect l="27853" t="37738" r="36093" b="52200"/>
          <a:stretch>
            <a:fillRect/>
          </a:stretch>
        </p:blipFill>
        <p:spPr bwMode="auto">
          <a:xfrm rot="21329609">
            <a:off x="5504582" y="2107034"/>
            <a:ext cx="4219575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4" cstate="print"/>
          <a:srcRect l="27853" t="37738" r="36093" b="52200"/>
          <a:stretch>
            <a:fillRect/>
          </a:stretch>
        </p:blipFill>
        <p:spPr bwMode="auto">
          <a:xfrm rot="21329609">
            <a:off x="5316031" y="2750200"/>
            <a:ext cx="4219575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4" cstate="print"/>
          <a:srcRect l="27853" t="37738" r="36093" b="52200"/>
          <a:stretch>
            <a:fillRect/>
          </a:stretch>
        </p:blipFill>
        <p:spPr bwMode="auto">
          <a:xfrm rot="21329609">
            <a:off x="5684241" y="3351089"/>
            <a:ext cx="4219575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 cstate="print"/>
          <a:srcRect l="27853" t="37738" r="36093" b="52200"/>
          <a:stretch>
            <a:fillRect/>
          </a:stretch>
        </p:blipFill>
        <p:spPr bwMode="auto">
          <a:xfrm rot="21329609">
            <a:off x="5570366" y="3992039"/>
            <a:ext cx="4219575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" cstate="print"/>
          <a:srcRect l="27853" t="37738" r="36093" b="52200"/>
          <a:stretch>
            <a:fillRect/>
          </a:stretch>
        </p:blipFill>
        <p:spPr bwMode="auto">
          <a:xfrm rot="21329609">
            <a:off x="5470235" y="4623124"/>
            <a:ext cx="463269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Retângulo 6"/>
          <p:cNvSpPr>
            <a:spLocks noChangeArrowheads="1"/>
          </p:cNvSpPr>
          <p:nvPr/>
        </p:nvSpPr>
        <p:spPr bwMode="auto">
          <a:xfrm rot="21329609">
            <a:off x="6414248" y="2844596"/>
            <a:ext cx="27495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b="1" dirty="0">
                <a:solidFill>
                  <a:srgbClr val="C32905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10,7 horas </a:t>
            </a:r>
            <a:r>
              <a:rPr lang="pt-BR" sz="2000" dirty="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para Jogos</a:t>
            </a:r>
          </a:p>
        </p:txBody>
      </p:sp>
      <p:sp>
        <p:nvSpPr>
          <p:cNvPr id="53" name="Retângulo 6"/>
          <p:cNvSpPr>
            <a:spLocks noChangeArrowheads="1"/>
          </p:cNvSpPr>
          <p:nvPr/>
        </p:nvSpPr>
        <p:spPr bwMode="auto">
          <a:xfrm rot="21329609">
            <a:off x="6532348" y="3480030"/>
            <a:ext cx="2476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b="1" dirty="0">
                <a:solidFill>
                  <a:srgbClr val="C32905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5,5 horas </a:t>
            </a:r>
            <a:r>
              <a:rPr lang="pt-BR" sz="2000" dirty="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para a TV</a:t>
            </a:r>
          </a:p>
        </p:txBody>
      </p:sp>
      <p:sp>
        <p:nvSpPr>
          <p:cNvPr id="54" name="Retângulo 6"/>
          <p:cNvSpPr>
            <a:spLocks noChangeArrowheads="1"/>
          </p:cNvSpPr>
          <p:nvPr/>
        </p:nvSpPr>
        <p:spPr bwMode="auto">
          <a:xfrm rot="21329609">
            <a:off x="6527709" y="4083555"/>
            <a:ext cx="2936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pt-BR" sz="2000" b="1" dirty="0">
                <a:solidFill>
                  <a:srgbClr val="C32905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4,0 horas</a:t>
            </a:r>
            <a:r>
              <a:rPr lang="pt-BR" sz="2000" dirty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pt-BR" sz="2000" dirty="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para o rádio</a:t>
            </a:r>
          </a:p>
        </p:txBody>
      </p:sp>
      <p:sp>
        <p:nvSpPr>
          <p:cNvPr id="55" name="Retângulo 6"/>
          <p:cNvSpPr>
            <a:spLocks noChangeArrowheads="1"/>
          </p:cNvSpPr>
          <p:nvPr/>
        </p:nvSpPr>
        <p:spPr bwMode="auto">
          <a:xfrm rot="21329609">
            <a:off x="6649400" y="4688999"/>
            <a:ext cx="3060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b="1" dirty="0">
                <a:solidFill>
                  <a:srgbClr val="C32905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1,8 horas </a:t>
            </a:r>
            <a:r>
              <a:rPr lang="pt-BR" sz="2000" dirty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pt-BR" sz="2000" dirty="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para impresso</a:t>
            </a:r>
          </a:p>
        </p:txBody>
      </p:sp>
      <p:sp>
        <p:nvSpPr>
          <p:cNvPr id="56" name="Retângulo 6"/>
          <p:cNvSpPr>
            <a:spLocks noChangeArrowheads="1"/>
          </p:cNvSpPr>
          <p:nvPr/>
        </p:nvSpPr>
        <p:spPr bwMode="auto">
          <a:xfrm rot="21329609">
            <a:off x="6367274" y="2199233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b="1" dirty="0" smtClean="0">
                <a:solidFill>
                  <a:srgbClr val="C32905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11,3</a:t>
            </a:r>
            <a:r>
              <a:rPr lang="pt-BR" sz="2000" b="1" dirty="0" smtClean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pt-BR" sz="2000" b="1" dirty="0">
                <a:solidFill>
                  <a:srgbClr val="C32905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horas</a:t>
            </a:r>
            <a:r>
              <a:rPr lang="pt-BR" sz="2000" b="1" dirty="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pt-BR" sz="2000" dirty="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para a Internet</a:t>
            </a:r>
          </a:p>
        </p:txBody>
      </p:sp>
      <p:sp>
        <p:nvSpPr>
          <p:cNvPr id="34" name="Retângulo 33"/>
          <p:cNvSpPr>
            <a:spLocks noChangeArrowheads="1"/>
          </p:cNvSpPr>
          <p:nvPr/>
        </p:nvSpPr>
        <p:spPr bwMode="auto">
          <a:xfrm>
            <a:off x="34816" y="6273800"/>
            <a:ext cx="12144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200">
                <a:solidFill>
                  <a:prstClr val="black"/>
                </a:solidFill>
                <a:latin typeface="Trebuchet MS" pitchFamily="34" charset="0"/>
              </a:rPr>
              <a:t>Fonte: Newzoo</a:t>
            </a:r>
          </a:p>
        </p:txBody>
      </p:sp>
      <p:pic>
        <p:nvPicPr>
          <p:cNvPr id="1026" name="Picture 2" descr="H:\Criacao\Clientes\Click Jogos\9802 - Comercial\PNG\S6_VITU_5.png"/>
          <p:cNvPicPr>
            <a:picLocks noChangeAspect="1" noChangeArrowheads="1"/>
          </p:cNvPicPr>
          <p:nvPr/>
        </p:nvPicPr>
        <p:blipFill>
          <a:blip r:embed="rId5" cstate="print"/>
          <a:srcRect l="8172" t="15382" r="51932" b="15187"/>
          <a:stretch>
            <a:fillRect/>
          </a:stretch>
        </p:blipFill>
        <p:spPr bwMode="auto">
          <a:xfrm>
            <a:off x="1981588" y="1662082"/>
            <a:ext cx="4670474" cy="4572000"/>
          </a:xfrm>
          <a:prstGeom prst="rect">
            <a:avLst/>
          </a:prstGeom>
          <a:noFill/>
        </p:spPr>
      </p:pic>
      <p:pic>
        <p:nvPicPr>
          <p:cNvPr id="1029" name="Picture 5" descr="H:\Criacao\Clientes\Click Jogos\9802 - Comercial\PNG\S6_VITU_8.png"/>
          <p:cNvPicPr>
            <a:picLocks noChangeAspect="1" noChangeArrowheads="1"/>
          </p:cNvPicPr>
          <p:nvPr/>
        </p:nvPicPr>
        <p:blipFill>
          <a:blip r:embed="rId6" cstate="print"/>
          <a:srcRect l="9373" t="17304" r="54216" b="18393"/>
          <a:stretch>
            <a:fillRect/>
          </a:stretch>
        </p:blipFill>
        <p:spPr bwMode="auto">
          <a:xfrm rot="2324490">
            <a:off x="2108617" y="1788691"/>
            <a:ext cx="4262511" cy="4234375"/>
          </a:xfrm>
          <a:prstGeom prst="rect">
            <a:avLst/>
          </a:prstGeom>
          <a:noFill/>
        </p:spPr>
      </p:pic>
      <p:pic>
        <p:nvPicPr>
          <p:cNvPr id="1030" name="Picture 6" descr="H:\Criacao\Clientes\Click Jogos\9802 - Comercial\PNG\S6_VITU_8.1.png"/>
          <p:cNvPicPr>
            <a:picLocks noChangeAspect="1" noChangeArrowheads="1"/>
          </p:cNvPicPr>
          <p:nvPr/>
        </p:nvPicPr>
        <p:blipFill>
          <a:blip r:embed="rId7" cstate="print"/>
          <a:srcRect l="9357" t="17213" r="54191" b="18274"/>
          <a:stretch>
            <a:fillRect/>
          </a:stretch>
        </p:blipFill>
        <p:spPr bwMode="auto">
          <a:xfrm rot="2324490">
            <a:off x="2106712" y="1782683"/>
            <a:ext cx="4267200" cy="4248150"/>
          </a:xfrm>
          <a:prstGeom prst="rect">
            <a:avLst/>
          </a:prstGeom>
          <a:noFill/>
        </p:spPr>
      </p:pic>
      <p:pic>
        <p:nvPicPr>
          <p:cNvPr id="1031" name="Picture 7" descr="H:\Criacao\Clientes\Click Jogos\9802 - Comercial\PNG\S6_VITU_8.2.png"/>
          <p:cNvPicPr>
            <a:picLocks noChangeAspect="1" noChangeArrowheads="1"/>
          </p:cNvPicPr>
          <p:nvPr/>
        </p:nvPicPr>
        <p:blipFill>
          <a:blip r:embed="rId8" cstate="print"/>
          <a:srcRect l="9439" t="17213" r="54193" b="18129"/>
          <a:stretch>
            <a:fillRect/>
          </a:stretch>
        </p:blipFill>
        <p:spPr bwMode="auto">
          <a:xfrm rot="2324490">
            <a:off x="2116237" y="1782683"/>
            <a:ext cx="4257675" cy="4257675"/>
          </a:xfrm>
          <a:prstGeom prst="rect">
            <a:avLst/>
          </a:prstGeom>
          <a:noFill/>
        </p:spPr>
      </p:pic>
      <p:pic>
        <p:nvPicPr>
          <p:cNvPr id="1032" name="Picture 8" descr="H:\Criacao\Clientes\Click Jogos\9802 - Comercial\PNG\S6_VITU_8.3.png"/>
          <p:cNvPicPr>
            <a:picLocks noChangeAspect="1" noChangeArrowheads="1"/>
          </p:cNvPicPr>
          <p:nvPr/>
        </p:nvPicPr>
        <p:blipFill>
          <a:blip r:embed="rId9" cstate="print"/>
          <a:srcRect l="9356" t="17070" r="54273" b="18419"/>
          <a:stretch>
            <a:fillRect/>
          </a:stretch>
        </p:blipFill>
        <p:spPr bwMode="auto">
          <a:xfrm rot="2324490">
            <a:off x="2106712" y="1773158"/>
            <a:ext cx="4257675" cy="4248150"/>
          </a:xfrm>
          <a:prstGeom prst="rect">
            <a:avLst/>
          </a:prstGeom>
          <a:noFill/>
        </p:spPr>
      </p:pic>
      <p:pic>
        <p:nvPicPr>
          <p:cNvPr id="1033" name="Picture 9" descr="H:\Criacao\Clientes\Click Jogos\9802 - Comercial\PNG\S6_VITU_8.4.png"/>
          <p:cNvPicPr>
            <a:picLocks noChangeAspect="1" noChangeArrowheads="1"/>
          </p:cNvPicPr>
          <p:nvPr/>
        </p:nvPicPr>
        <p:blipFill>
          <a:blip r:embed="rId10" cstate="print"/>
          <a:srcRect l="9439" t="17358" r="54273" b="18274"/>
          <a:stretch>
            <a:fillRect/>
          </a:stretch>
        </p:blipFill>
        <p:spPr bwMode="auto">
          <a:xfrm rot="2324490">
            <a:off x="2116237" y="1792208"/>
            <a:ext cx="4248150" cy="4238625"/>
          </a:xfrm>
          <a:prstGeom prst="rect">
            <a:avLst/>
          </a:prstGeom>
          <a:noFill/>
        </p:spPr>
      </p:pic>
      <p:pic>
        <p:nvPicPr>
          <p:cNvPr id="1028" name="Picture 4" descr="H:\Criacao\Clientes\Click Jogos\9802 - Comercial\PNG\S6_VITU_7.png"/>
          <p:cNvPicPr>
            <a:picLocks noChangeAspect="1" noChangeArrowheads="1"/>
          </p:cNvPicPr>
          <p:nvPr/>
        </p:nvPicPr>
        <p:blipFill>
          <a:blip r:embed="rId11" cstate="print"/>
          <a:srcRect l="-8651" t="15595" r="53254" b="9968"/>
          <a:stretch>
            <a:fillRect/>
          </a:stretch>
        </p:blipFill>
        <p:spPr bwMode="auto">
          <a:xfrm>
            <a:off x="0" y="1683343"/>
            <a:ext cx="6485073" cy="4901607"/>
          </a:xfrm>
          <a:prstGeom prst="rect">
            <a:avLst/>
          </a:prstGeom>
          <a:noFill/>
        </p:spPr>
      </p:pic>
      <p:pic>
        <p:nvPicPr>
          <p:cNvPr id="1027" name="Picture 3" descr="H:\Criacao\Clientes\Click Jogos\9802 - Comercial\PNG\S6_VITU_6.png"/>
          <p:cNvPicPr>
            <a:picLocks noChangeAspect="1" noChangeArrowheads="1"/>
          </p:cNvPicPr>
          <p:nvPr/>
        </p:nvPicPr>
        <p:blipFill>
          <a:blip r:embed="rId12" cstate="print"/>
          <a:srcRect l="24069" t="11303" r="59673" b="56727"/>
          <a:stretch>
            <a:fillRect/>
          </a:stretch>
        </p:blipFill>
        <p:spPr bwMode="auto">
          <a:xfrm>
            <a:off x="4919502" y="2038627"/>
            <a:ext cx="1903228" cy="2105247"/>
          </a:xfrm>
          <a:prstGeom prst="rect">
            <a:avLst/>
          </a:prstGeom>
          <a:noFill/>
        </p:spPr>
      </p:pic>
      <p:pic>
        <p:nvPicPr>
          <p:cNvPr id="43" name="Picture 3" descr="H:\Criacao\Clientes\Click Jogos\9802 - Comercial\PNG\S6_VITU_6.png"/>
          <p:cNvPicPr>
            <a:picLocks noChangeAspect="1" noChangeArrowheads="1"/>
          </p:cNvPicPr>
          <p:nvPr/>
        </p:nvPicPr>
        <p:blipFill>
          <a:blip r:embed="rId12" cstate="print"/>
          <a:srcRect l="26945" t="50001" r="52498" b="18782"/>
          <a:stretch>
            <a:fillRect/>
          </a:stretch>
        </p:blipFill>
        <p:spPr bwMode="auto">
          <a:xfrm rot="449087">
            <a:off x="2958510" y="4420321"/>
            <a:ext cx="2406502" cy="2055628"/>
          </a:xfrm>
          <a:prstGeom prst="rect">
            <a:avLst/>
          </a:prstGeom>
          <a:noFill/>
        </p:spPr>
      </p:pic>
      <p:pic>
        <p:nvPicPr>
          <p:cNvPr id="44" name="Picture 3" descr="H:\Criacao\Clientes\Click Jogos\9802 - Comercial\PNG\S6_VITU_6.png"/>
          <p:cNvPicPr>
            <a:picLocks noChangeAspect="1" noChangeArrowheads="1"/>
          </p:cNvPicPr>
          <p:nvPr/>
        </p:nvPicPr>
        <p:blipFill>
          <a:blip r:embed="rId12" cstate="print"/>
          <a:srcRect l="8538" t="21637" r="78747" b="63508"/>
          <a:stretch>
            <a:fillRect/>
          </a:stretch>
        </p:blipFill>
        <p:spPr bwMode="auto">
          <a:xfrm>
            <a:off x="3064835" y="1326245"/>
            <a:ext cx="1488559" cy="978195"/>
          </a:xfrm>
          <a:prstGeom prst="rect">
            <a:avLst/>
          </a:prstGeom>
          <a:noFill/>
        </p:spPr>
      </p:pic>
      <p:pic>
        <p:nvPicPr>
          <p:cNvPr id="45" name="Picture 3" descr="H:\Criacao\Clientes\Click Jogos\9802 - Comercial\PNG\S6_VITU_6.png"/>
          <p:cNvPicPr>
            <a:picLocks noChangeAspect="1" noChangeArrowheads="1"/>
          </p:cNvPicPr>
          <p:nvPr/>
        </p:nvPicPr>
        <p:blipFill>
          <a:blip r:embed="rId12" cstate="print"/>
          <a:srcRect l="3724" t="36976" r="82652" b="44617"/>
          <a:stretch>
            <a:fillRect/>
          </a:stretch>
        </p:blipFill>
        <p:spPr bwMode="auto">
          <a:xfrm>
            <a:off x="1937784" y="1964199"/>
            <a:ext cx="1594884" cy="1212111"/>
          </a:xfrm>
          <a:prstGeom prst="rect">
            <a:avLst/>
          </a:prstGeom>
          <a:noFill/>
        </p:spPr>
      </p:pic>
      <p:pic>
        <p:nvPicPr>
          <p:cNvPr id="46" name="Picture 3" descr="H:\Criacao\Clientes\Click Jogos\9802 - Comercial\PNG\S6_VITU_6.png"/>
          <p:cNvPicPr>
            <a:picLocks noChangeAspect="1" noChangeArrowheads="1"/>
          </p:cNvPicPr>
          <p:nvPr/>
        </p:nvPicPr>
        <p:blipFill>
          <a:blip r:embed="rId12" cstate="print"/>
          <a:srcRect l="6721" t="57321" r="77112" b="18782"/>
          <a:stretch>
            <a:fillRect/>
          </a:stretch>
        </p:blipFill>
        <p:spPr bwMode="auto">
          <a:xfrm>
            <a:off x="1257300" y="3314532"/>
            <a:ext cx="1892596" cy="1573619"/>
          </a:xfrm>
          <a:prstGeom prst="rect">
            <a:avLst/>
          </a:prstGeom>
          <a:noFill/>
        </p:spPr>
      </p:pic>
      <p:pic>
        <p:nvPicPr>
          <p:cNvPr id="1034" name="Picture 10" descr="H:\Criacao\Clientes\Click Jogos\9802 - Comercial\PNG\S6_VITU_9.png"/>
          <p:cNvPicPr>
            <a:picLocks noChangeAspect="1" noChangeArrowheads="1"/>
          </p:cNvPicPr>
          <p:nvPr/>
        </p:nvPicPr>
        <p:blipFill>
          <a:blip r:embed="rId13" cstate="print"/>
          <a:srcRect l="25140" t="12814" r="69626" b="15379"/>
          <a:stretch>
            <a:fillRect/>
          </a:stretch>
        </p:blipFill>
        <p:spPr bwMode="auto">
          <a:xfrm>
            <a:off x="3914775" y="1448298"/>
            <a:ext cx="638175" cy="4924425"/>
          </a:xfrm>
          <a:prstGeom prst="rect">
            <a:avLst/>
          </a:prstGeom>
          <a:noFill/>
        </p:spPr>
      </p:pic>
      <p:pic>
        <p:nvPicPr>
          <p:cNvPr id="1035" name="Picture 11" descr="H:\Criacao\Clientes\Click Jogos\9802 - Comercial\PNG\S6_VITU_9.png"/>
          <p:cNvPicPr>
            <a:picLocks noChangeAspect="1" noChangeArrowheads="1"/>
          </p:cNvPicPr>
          <p:nvPr/>
        </p:nvPicPr>
        <p:blipFill>
          <a:blip r:embed="rId14" cstate="print"/>
          <a:srcRect l="43302" t="44818" r="21698" b="46154"/>
          <a:stretch>
            <a:fillRect/>
          </a:stretch>
        </p:blipFill>
        <p:spPr bwMode="auto">
          <a:xfrm rot="16200000">
            <a:off x="2105025" y="3591423"/>
            <a:ext cx="4267200" cy="619125"/>
          </a:xfrm>
          <a:prstGeom prst="rect">
            <a:avLst/>
          </a:prstGeom>
          <a:noFill/>
        </p:spPr>
      </p:pic>
      <p:grpSp>
        <p:nvGrpSpPr>
          <p:cNvPr id="4" name="Grupo 72"/>
          <p:cNvGrpSpPr/>
          <p:nvPr/>
        </p:nvGrpSpPr>
        <p:grpSpPr>
          <a:xfrm>
            <a:off x="1258183" y="1313384"/>
            <a:ext cx="5565430" cy="5046478"/>
            <a:chOff x="8042436" y="7002935"/>
            <a:chExt cx="5565430" cy="5046478"/>
          </a:xfrm>
        </p:grpSpPr>
        <p:pic>
          <p:nvPicPr>
            <p:cNvPr id="58" name="Picture 2" descr="H:\Criacao\Clientes\Click Jogos\9802 - Comercial\PNG\S6_VITU_5.png"/>
            <p:cNvPicPr>
              <a:picLocks noChangeAspect="1" noChangeArrowheads="1"/>
            </p:cNvPicPr>
            <p:nvPr/>
          </p:nvPicPr>
          <p:blipFill>
            <a:blip r:embed="rId5" cstate="print"/>
            <a:srcRect l="8172" t="15382" r="51932" b="15187"/>
            <a:stretch>
              <a:fillRect/>
            </a:stretch>
          </p:blipFill>
          <p:spPr bwMode="auto">
            <a:xfrm>
              <a:off x="8766724" y="7338772"/>
              <a:ext cx="4670474" cy="4572000"/>
            </a:xfrm>
            <a:prstGeom prst="rect">
              <a:avLst/>
            </a:prstGeom>
            <a:noFill/>
          </p:spPr>
        </p:pic>
        <p:pic>
          <p:nvPicPr>
            <p:cNvPr id="59" name="Picture 5" descr="H:\Criacao\Clientes\Click Jogos\9802 - Comercial\PNG\S6_VITU_8.png"/>
            <p:cNvPicPr>
              <a:picLocks noChangeAspect="1" noChangeArrowheads="1"/>
            </p:cNvPicPr>
            <p:nvPr/>
          </p:nvPicPr>
          <p:blipFill>
            <a:blip r:embed="rId6" cstate="print"/>
            <a:srcRect l="9373" t="17304" r="54216" b="18393"/>
            <a:stretch>
              <a:fillRect/>
            </a:stretch>
          </p:blipFill>
          <p:spPr bwMode="auto">
            <a:xfrm rot="2324490">
              <a:off x="8893753" y="7465381"/>
              <a:ext cx="4262511" cy="4234375"/>
            </a:xfrm>
            <a:prstGeom prst="rect">
              <a:avLst/>
            </a:prstGeom>
            <a:noFill/>
          </p:spPr>
        </p:pic>
        <p:pic>
          <p:nvPicPr>
            <p:cNvPr id="60" name="Picture 6" descr="H:\Criacao\Clientes\Click Jogos\9802 - Comercial\PNG\S6_VITU_8.1.png"/>
            <p:cNvPicPr>
              <a:picLocks noChangeAspect="1" noChangeArrowheads="1"/>
            </p:cNvPicPr>
            <p:nvPr/>
          </p:nvPicPr>
          <p:blipFill>
            <a:blip r:embed="rId7" cstate="print"/>
            <a:srcRect l="9357" t="17213" r="54191" b="18274"/>
            <a:stretch>
              <a:fillRect/>
            </a:stretch>
          </p:blipFill>
          <p:spPr bwMode="auto">
            <a:xfrm rot="2324490">
              <a:off x="8891848" y="7459373"/>
              <a:ext cx="4267200" cy="4248150"/>
            </a:xfrm>
            <a:prstGeom prst="rect">
              <a:avLst/>
            </a:prstGeom>
            <a:noFill/>
          </p:spPr>
        </p:pic>
        <p:pic>
          <p:nvPicPr>
            <p:cNvPr id="61" name="Picture 7" descr="H:\Criacao\Clientes\Click Jogos\9802 - Comercial\PNG\S6_VITU_8.2.png"/>
            <p:cNvPicPr>
              <a:picLocks noChangeAspect="1" noChangeArrowheads="1"/>
            </p:cNvPicPr>
            <p:nvPr/>
          </p:nvPicPr>
          <p:blipFill>
            <a:blip r:embed="rId8" cstate="print"/>
            <a:srcRect l="9439" t="17213" r="54193" b="18129"/>
            <a:stretch>
              <a:fillRect/>
            </a:stretch>
          </p:blipFill>
          <p:spPr bwMode="auto">
            <a:xfrm rot="2324490">
              <a:off x="8901373" y="7459373"/>
              <a:ext cx="4257675" cy="4257675"/>
            </a:xfrm>
            <a:prstGeom prst="rect">
              <a:avLst/>
            </a:prstGeom>
            <a:noFill/>
          </p:spPr>
        </p:pic>
        <p:pic>
          <p:nvPicPr>
            <p:cNvPr id="62" name="Picture 8" descr="H:\Criacao\Clientes\Click Jogos\9802 - Comercial\PNG\S6_VITU_8.3.png"/>
            <p:cNvPicPr>
              <a:picLocks noChangeAspect="1" noChangeArrowheads="1"/>
            </p:cNvPicPr>
            <p:nvPr/>
          </p:nvPicPr>
          <p:blipFill>
            <a:blip r:embed="rId9" cstate="print"/>
            <a:srcRect l="9356" t="17070" r="54273" b="18419"/>
            <a:stretch>
              <a:fillRect/>
            </a:stretch>
          </p:blipFill>
          <p:spPr bwMode="auto">
            <a:xfrm rot="2324490">
              <a:off x="8891848" y="7449848"/>
              <a:ext cx="4257675" cy="4248150"/>
            </a:xfrm>
            <a:prstGeom prst="rect">
              <a:avLst/>
            </a:prstGeom>
            <a:noFill/>
          </p:spPr>
        </p:pic>
        <p:pic>
          <p:nvPicPr>
            <p:cNvPr id="63" name="Picture 9" descr="H:\Criacao\Clientes\Click Jogos\9802 - Comercial\PNG\S6_VITU_8.4.png"/>
            <p:cNvPicPr>
              <a:picLocks noChangeAspect="1" noChangeArrowheads="1"/>
            </p:cNvPicPr>
            <p:nvPr/>
          </p:nvPicPr>
          <p:blipFill>
            <a:blip r:embed="rId10" cstate="print"/>
            <a:srcRect l="9439" t="17358" r="54273" b="18274"/>
            <a:stretch>
              <a:fillRect/>
            </a:stretch>
          </p:blipFill>
          <p:spPr bwMode="auto">
            <a:xfrm rot="2324490">
              <a:off x="8901373" y="7468898"/>
              <a:ext cx="4248150" cy="4238625"/>
            </a:xfrm>
            <a:prstGeom prst="rect">
              <a:avLst/>
            </a:prstGeom>
            <a:noFill/>
          </p:spPr>
        </p:pic>
        <p:pic>
          <p:nvPicPr>
            <p:cNvPr id="64" name="Picture 4" descr="H:\Criacao\Clientes\Click Jogos\9802 - Comercial\PNG\S6_VITU_7.png"/>
            <p:cNvPicPr>
              <a:picLocks noChangeAspect="1" noChangeArrowheads="1"/>
            </p:cNvPicPr>
            <p:nvPr/>
          </p:nvPicPr>
          <p:blipFill>
            <a:blip r:embed="rId11" cstate="print"/>
            <a:srcRect l="7431" t="15595" r="53254" b="16522"/>
            <a:stretch>
              <a:fillRect/>
            </a:stretch>
          </p:blipFill>
          <p:spPr bwMode="auto">
            <a:xfrm>
              <a:off x="8667750" y="7360033"/>
              <a:ext cx="4602459" cy="4470017"/>
            </a:xfrm>
            <a:prstGeom prst="rect">
              <a:avLst/>
            </a:prstGeom>
            <a:noFill/>
          </p:spPr>
        </p:pic>
        <p:pic>
          <p:nvPicPr>
            <p:cNvPr id="65" name="Picture 3" descr="H:\Criacao\Clientes\Click Jogos\9802 - Comercial\PNG\S6_VITU_6.png"/>
            <p:cNvPicPr>
              <a:picLocks noChangeAspect="1" noChangeArrowheads="1"/>
            </p:cNvPicPr>
            <p:nvPr/>
          </p:nvPicPr>
          <p:blipFill>
            <a:blip r:embed="rId12" cstate="print"/>
            <a:srcRect l="24069" t="11303" r="59673" b="56727"/>
            <a:stretch>
              <a:fillRect/>
            </a:stretch>
          </p:blipFill>
          <p:spPr bwMode="auto">
            <a:xfrm>
              <a:off x="11704638" y="7715317"/>
              <a:ext cx="1903228" cy="2105247"/>
            </a:xfrm>
            <a:prstGeom prst="rect">
              <a:avLst/>
            </a:prstGeom>
            <a:noFill/>
          </p:spPr>
        </p:pic>
        <p:pic>
          <p:nvPicPr>
            <p:cNvPr id="67" name="Picture 3" descr="H:\Criacao\Clientes\Click Jogos\9802 - Comercial\PNG\S6_VITU_6.png"/>
            <p:cNvPicPr>
              <a:picLocks noChangeAspect="1" noChangeArrowheads="1"/>
            </p:cNvPicPr>
            <p:nvPr/>
          </p:nvPicPr>
          <p:blipFill>
            <a:blip r:embed="rId12" cstate="print"/>
            <a:srcRect l="8538" t="21637" r="78747" b="63508"/>
            <a:stretch>
              <a:fillRect/>
            </a:stretch>
          </p:blipFill>
          <p:spPr bwMode="auto">
            <a:xfrm>
              <a:off x="9849971" y="7002935"/>
              <a:ext cx="1488559" cy="978195"/>
            </a:xfrm>
            <a:prstGeom prst="rect">
              <a:avLst/>
            </a:prstGeom>
            <a:noFill/>
          </p:spPr>
        </p:pic>
        <p:pic>
          <p:nvPicPr>
            <p:cNvPr id="68" name="Picture 3" descr="H:\Criacao\Clientes\Click Jogos\9802 - Comercial\PNG\S6_VITU_6.png"/>
            <p:cNvPicPr>
              <a:picLocks noChangeAspect="1" noChangeArrowheads="1"/>
            </p:cNvPicPr>
            <p:nvPr/>
          </p:nvPicPr>
          <p:blipFill>
            <a:blip r:embed="rId12" cstate="print"/>
            <a:srcRect l="3724" t="36976" r="82652" b="44617"/>
            <a:stretch>
              <a:fillRect/>
            </a:stretch>
          </p:blipFill>
          <p:spPr bwMode="auto">
            <a:xfrm>
              <a:off x="8722920" y="7640889"/>
              <a:ext cx="1594884" cy="1212111"/>
            </a:xfrm>
            <a:prstGeom prst="rect">
              <a:avLst/>
            </a:prstGeom>
            <a:noFill/>
          </p:spPr>
        </p:pic>
        <p:pic>
          <p:nvPicPr>
            <p:cNvPr id="69" name="Picture 3" descr="H:\Criacao\Clientes\Click Jogos\9802 - Comercial\PNG\S6_VITU_6.png"/>
            <p:cNvPicPr>
              <a:picLocks noChangeAspect="1" noChangeArrowheads="1"/>
            </p:cNvPicPr>
            <p:nvPr/>
          </p:nvPicPr>
          <p:blipFill>
            <a:blip r:embed="rId12" cstate="print"/>
            <a:srcRect l="6721" t="57321" r="77112" b="18782"/>
            <a:stretch>
              <a:fillRect/>
            </a:stretch>
          </p:blipFill>
          <p:spPr bwMode="auto">
            <a:xfrm>
              <a:off x="8042436" y="8991222"/>
              <a:ext cx="1892596" cy="1573619"/>
            </a:xfrm>
            <a:prstGeom prst="rect">
              <a:avLst/>
            </a:prstGeom>
            <a:noFill/>
          </p:spPr>
        </p:pic>
        <p:pic>
          <p:nvPicPr>
            <p:cNvPr id="70" name="Picture 10" descr="H:\Criacao\Clientes\Click Jogos\9802 - Comercial\PNG\S6_VITU_9.png"/>
            <p:cNvPicPr>
              <a:picLocks noChangeAspect="1" noChangeArrowheads="1"/>
            </p:cNvPicPr>
            <p:nvPr/>
          </p:nvPicPr>
          <p:blipFill>
            <a:blip r:embed="rId13" cstate="print"/>
            <a:srcRect l="25140" t="12814" r="69626" b="15379"/>
            <a:stretch>
              <a:fillRect/>
            </a:stretch>
          </p:blipFill>
          <p:spPr bwMode="auto">
            <a:xfrm>
              <a:off x="10699911" y="7124988"/>
              <a:ext cx="638175" cy="4924425"/>
            </a:xfrm>
            <a:prstGeom prst="rect">
              <a:avLst/>
            </a:prstGeom>
            <a:noFill/>
          </p:spPr>
        </p:pic>
        <p:pic>
          <p:nvPicPr>
            <p:cNvPr id="71" name="Picture 11" descr="H:\Criacao\Clientes\Click Jogos\9802 - Comercial\PNG\S6_VITU_9.png"/>
            <p:cNvPicPr>
              <a:picLocks noChangeAspect="1" noChangeArrowheads="1"/>
            </p:cNvPicPr>
            <p:nvPr/>
          </p:nvPicPr>
          <p:blipFill>
            <a:blip r:embed="rId14" cstate="print"/>
            <a:srcRect l="43302" t="44818" r="21698" b="46154"/>
            <a:stretch>
              <a:fillRect/>
            </a:stretch>
          </p:blipFill>
          <p:spPr bwMode="auto">
            <a:xfrm rot="14826901">
              <a:off x="8890161" y="9268113"/>
              <a:ext cx="4267200" cy="619125"/>
            </a:xfrm>
            <a:prstGeom prst="rect">
              <a:avLst/>
            </a:prstGeom>
            <a:noFill/>
          </p:spPr>
        </p:pic>
      </p:grpSp>
      <p:pic>
        <p:nvPicPr>
          <p:cNvPr id="3" name="Picture 3" descr="H:\Criacao\Clientes\Click Jogos\9802 - Comercial\PNG\S6_VITU_11.png"/>
          <p:cNvPicPr>
            <a:picLocks noChangeAspect="1" noChangeArrowheads="1"/>
          </p:cNvPicPr>
          <p:nvPr/>
        </p:nvPicPr>
        <p:blipFill>
          <a:blip r:embed="rId15" cstate="print"/>
          <a:srcRect l="29899" t="19407"/>
          <a:stretch>
            <a:fillRect/>
          </a:stretch>
        </p:blipFill>
        <p:spPr bwMode="auto">
          <a:xfrm rot="539987">
            <a:off x="-419209" y="-628028"/>
            <a:ext cx="8142238" cy="5265474"/>
          </a:xfrm>
          <a:prstGeom prst="rect">
            <a:avLst/>
          </a:prstGeom>
          <a:noFill/>
        </p:spPr>
      </p:pic>
      <p:pic>
        <p:nvPicPr>
          <p:cNvPr id="179223" name="Picture 2" descr="H:\Criacao\Clientes\Click Jogos\9802 - Comercial\PNG\IV2\Template_V2.png"/>
          <p:cNvPicPr>
            <a:picLocks noChangeAspect="1" noChangeArrowheads="1"/>
          </p:cNvPicPr>
          <p:nvPr/>
        </p:nvPicPr>
        <p:blipFill>
          <a:blip r:embed="rId16" cstate="print"/>
          <a:srcRect l="81380" b="84993"/>
          <a:stretch>
            <a:fillRect/>
          </a:stretch>
        </p:blipFill>
        <p:spPr bwMode="auto">
          <a:xfrm>
            <a:off x="9525000" y="0"/>
            <a:ext cx="2179638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2" descr="H:\Criacao\Clientes\Click Jogos\9802 - Comercial\PNG\S6_VITU_10.png"/>
          <p:cNvPicPr>
            <a:picLocks noChangeAspect="1" noChangeArrowheads="1"/>
          </p:cNvPicPr>
          <p:nvPr/>
        </p:nvPicPr>
        <p:blipFill>
          <a:blip r:embed="rId17" cstate="print"/>
          <a:srcRect l="54959" t="48369" r="24156" b="20451"/>
          <a:stretch>
            <a:fillRect/>
          </a:stretch>
        </p:blipFill>
        <p:spPr bwMode="auto">
          <a:xfrm>
            <a:off x="2799471" y="4334123"/>
            <a:ext cx="2546251" cy="2138289"/>
          </a:xfrm>
          <a:prstGeom prst="rect">
            <a:avLst/>
          </a:prstGeom>
          <a:noFill/>
        </p:spPr>
      </p:pic>
      <p:pic>
        <p:nvPicPr>
          <p:cNvPr id="2" name="Picture 2" descr="H:\Criacao\Clientes\Click Jogos\9802 - Comercial\PNG\S6_VITU_10.png"/>
          <p:cNvPicPr>
            <a:picLocks noChangeAspect="1" noChangeArrowheads="1"/>
          </p:cNvPicPr>
          <p:nvPr/>
        </p:nvPicPr>
        <p:blipFill>
          <a:blip r:embed="rId17" cstate="print"/>
          <a:srcRect l="56805" t="22113" r="26464" b="52656"/>
          <a:stretch>
            <a:fillRect/>
          </a:stretch>
        </p:blipFill>
        <p:spPr bwMode="auto">
          <a:xfrm rot="1537417">
            <a:off x="2331528" y="1848794"/>
            <a:ext cx="2039815" cy="1730327"/>
          </a:xfrm>
          <a:prstGeom prst="rect">
            <a:avLst/>
          </a:prstGeom>
          <a:noFill/>
        </p:spPr>
      </p:pic>
      <p:pic>
        <p:nvPicPr>
          <p:cNvPr id="75" name="Picture 2" descr="H:\Criacao\Clientes\Click Jogos\9802 - Comercial\PNG\S6_VITU_10.png"/>
          <p:cNvPicPr>
            <a:picLocks noChangeAspect="1" noChangeArrowheads="1"/>
          </p:cNvPicPr>
          <p:nvPr/>
        </p:nvPicPr>
        <p:blipFill>
          <a:blip r:embed="rId17" cstate="print"/>
          <a:srcRect l="75613" t="22113" r="2810" b="51220"/>
          <a:stretch>
            <a:fillRect/>
          </a:stretch>
        </p:blipFill>
        <p:spPr bwMode="auto">
          <a:xfrm>
            <a:off x="485487" y="2442021"/>
            <a:ext cx="2246180" cy="1561514"/>
          </a:xfrm>
          <a:prstGeom prst="rect">
            <a:avLst/>
          </a:prstGeom>
          <a:noFill/>
        </p:spPr>
      </p:pic>
      <p:pic>
        <p:nvPicPr>
          <p:cNvPr id="77" name="Picture 2" descr="H:\Criacao\Clientes\Click Jogos\9802 - Comercial\PNG\S6_VITU_10.png"/>
          <p:cNvPicPr>
            <a:picLocks noChangeAspect="1" noChangeArrowheads="1"/>
          </p:cNvPicPr>
          <p:nvPr/>
        </p:nvPicPr>
        <p:blipFill>
          <a:blip r:embed="rId17" cstate="print"/>
          <a:srcRect l="77574" t="48575" r="2810" b="20451"/>
          <a:stretch>
            <a:fillRect/>
          </a:stretch>
        </p:blipFill>
        <p:spPr bwMode="auto">
          <a:xfrm rot="20605503">
            <a:off x="3486883" y="558136"/>
            <a:ext cx="2058916" cy="1828800"/>
          </a:xfrm>
          <a:prstGeom prst="rect">
            <a:avLst/>
          </a:prstGeom>
          <a:noFill/>
        </p:spPr>
      </p:pic>
      <p:sp>
        <p:nvSpPr>
          <p:cNvPr id="179207" name="Retângulo 3"/>
          <p:cNvSpPr>
            <a:spLocks noChangeArrowheads="1"/>
          </p:cNvSpPr>
          <p:nvPr/>
        </p:nvSpPr>
        <p:spPr bwMode="auto">
          <a:xfrm>
            <a:off x="6081818" y="917325"/>
            <a:ext cx="47577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b="1" dirty="0">
                <a:solidFill>
                  <a:srgbClr val="C32905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EM RELAÇÃO A OUTRAS MÍDIAS, </a:t>
            </a:r>
          </a:p>
        </p:txBody>
      </p:sp>
      <p:sp>
        <p:nvSpPr>
          <p:cNvPr id="179208" name="Retângulo 3"/>
          <p:cNvSpPr>
            <a:spLocks noChangeArrowheads="1"/>
          </p:cNvSpPr>
          <p:nvPr/>
        </p:nvSpPr>
        <p:spPr bwMode="auto">
          <a:xfrm>
            <a:off x="6747822" y="1200235"/>
            <a:ext cx="50290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4000" b="1" dirty="0">
                <a:solidFill>
                  <a:srgbClr val="C32905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A GERAÇÃO Z GASTA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/>
          <a:srcRect l="24519" t="37738" r="36093" b="43170"/>
          <a:stretch>
            <a:fillRect/>
          </a:stretch>
        </p:blipFill>
        <p:spPr bwMode="auto">
          <a:xfrm rot="-900000">
            <a:off x="5866088" y="3540890"/>
            <a:ext cx="46101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tângulo 6"/>
          <p:cNvSpPr>
            <a:spLocks noChangeArrowheads="1"/>
          </p:cNvSpPr>
          <p:nvPr/>
        </p:nvSpPr>
        <p:spPr bwMode="auto">
          <a:xfrm rot="-900000">
            <a:off x="6064526" y="3728215"/>
            <a:ext cx="40592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3600" b="1" dirty="0">
                <a:solidFill>
                  <a:srgbClr val="FFED7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2x mais tempo </a:t>
            </a:r>
            <a:r>
              <a:rPr lang="pt-BR" sz="2400" dirty="0">
                <a:solidFill>
                  <a:srgbClr val="FFFFFF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jogando do que vendo TV</a:t>
            </a:r>
          </a:p>
        </p:txBody>
      </p:sp>
      <p:pic>
        <p:nvPicPr>
          <p:cNvPr id="28" name="Picture 4" descr="H:\Criacao\Clientes\Click Jogos\9802 - Comercial\PNG\S6_VITU.png"/>
          <p:cNvPicPr>
            <a:picLocks noChangeAspect="1" noChangeArrowheads="1"/>
          </p:cNvPicPr>
          <p:nvPr/>
        </p:nvPicPr>
        <p:blipFill>
          <a:blip r:embed="rId18" cstate="print"/>
          <a:srcRect l="41618" t="27122" r="39221" b="52699"/>
          <a:stretch>
            <a:fillRect/>
          </a:stretch>
        </p:blipFill>
        <p:spPr bwMode="auto">
          <a:xfrm rot="3899082" flipV="1">
            <a:off x="3829712" y="3801880"/>
            <a:ext cx="2016125" cy="14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2381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680000">
                                      <p:cBhvr>
                                        <p:cTn id="4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680000">
                                      <p:cBhvr>
                                        <p:cTn id="6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">
                                      <p:cBhvr>
                                        <p:cTn id="6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600000">
                                      <p:cBhvr>
                                        <p:cTn id="8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420000">
                                      <p:cBhvr>
                                        <p:cTn id="8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640000">
                                      <p:cBhvr>
                                        <p:cTn id="10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240000">
                                      <p:cBhvr>
                                        <p:cTn id="10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640000">
                                      <p:cBhvr>
                                        <p:cTn id="12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122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8529E-7 1.86612E-6 L -0.20307 -0.6255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0" y="-3130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8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3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38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41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8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44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4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50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8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5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8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5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8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5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8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6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3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3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9076E-6 2.34288E-6 L -0.15637 -0.62991 " pathEditMode="relative" rAng="0" ptsTypes="AA">
                                      <p:cBhvr>
                                        <p:cTn id="2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00" y="-3150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00"/>
                            </p:stCondLst>
                            <p:childTnLst>
                              <p:par>
                                <p:cTn id="2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3" grpId="0"/>
      <p:bldP spid="54" grpId="0"/>
      <p:bldP spid="54" grpId="1"/>
      <p:bldP spid="55" grpId="0"/>
      <p:bldP spid="55" grpId="1"/>
      <p:bldP spid="56" grpId="0"/>
      <p:bldP spid="56" grpId="1"/>
      <p:bldP spid="34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11704638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Imagem 25" descr="S10_Allan_7.png"/>
          <p:cNvPicPr>
            <a:picLocks noChangeAspect="1"/>
          </p:cNvPicPr>
          <p:nvPr/>
        </p:nvPicPr>
        <p:blipFill>
          <a:blip r:embed="rId4" cstate="print"/>
          <a:srcRect t="16239" r="55337" b="35807"/>
          <a:stretch>
            <a:fillRect/>
          </a:stretch>
        </p:blipFill>
        <p:spPr>
          <a:xfrm>
            <a:off x="0" y="631525"/>
            <a:ext cx="5227608" cy="3157268"/>
          </a:xfrm>
          <a:prstGeom prst="rect">
            <a:avLst/>
          </a:prstGeom>
        </p:spPr>
      </p:pic>
      <p:pic>
        <p:nvPicPr>
          <p:cNvPr id="11" name="Imagem 10" descr="S10_Allan_3.png"/>
          <p:cNvPicPr>
            <a:picLocks noChangeAspect="1"/>
          </p:cNvPicPr>
          <p:nvPr/>
        </p:nvPicPr>
        <p:blipFill>
          <a:blip r:embed="rId5" cstate="print"/>
          <a:srcRect l="49999" t="47204"/>
          <a:stretch>
            <a:fillRect/>
          </a:stretch>
        </p:blipFill>
        <p:spPr>
          <a:xfrm>
            <a:off x="5852160" y="3108960"/>
            <a:ext cx="5852478" cy="3475990"/>
          </a:xfrm>
          <a:prstGeom prst="rect">
            <a:avLst/>
          </a:prstGeom>
        </p:spPr>
      </p:pic>
      <p:pic>
        <p:nvPicPr>
          <p:cNvPr id="10" name="Imagem 9" descr="S10_Allan_2.png"/>
          <p:cNvPicPr>
            <a:picLocks noChangeAspect="1"/>
          </p:cNvPicPr>
          <p:nvPr/>
        </p:nvPicPr>
        <p:blipFill>
          <a:blip r:embed="rId6" cstate="print"/>
          <a:srcRect l="41984" t="9026" b="34388"/>
          <a:stretch>
            <a:fillRect/>
          </a:stretch>
        </p:blipFill>
        <p:spPr>
          <a:xfrm>
            <a:off x="4914900" y="594360"/>
            <a:ext cx="6791678" cy="37261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/>
          <p:cNvSpPr/>
          <p:nvPr/>
        </p:nvSpPr>
        <p:spPr>
          <a:xfrm rot="20700000">
            <a:off x="258628" y="576396"/>
            <a:ext cx="4194516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200" b="1" dirty="0" err="1">
                <a:solidFill>
                  <a:srgbClr val="3289AA"/>
                </a:solidFill>
                <a:latin typeface="Trebuchet MS" pitchFamily="34" charset="0"/>
              </a:rPr>
              <a:t>Click</a:t>
            </a:r>
            <a:r>
              <a:rPr lang="pt-BR" sz="2200" b="1" dirty="0">
                <a:solidFill>
                  <a:srgbClr val="3289AA"/>
                </a:solidFill>
                <a:latin typeface="Trebuchet MS" pitchFamily="34" charset="0"/>
              </a:rPr>
              <a:t> Jogos</a:t>
            </a:r>
            <a:r>
              <a:rPr lang="pt-BR" sz="2200" dirty="0">
                <a:solidFill>
                  <a:srgbClr val="3289AA"/>
                </a:solidFill>
                <a:latin typeface="Trebuchet MS" pitchFamily="34" charset="0"/>
              </a:rPr>
              <a:t> </a:t>
            </a:r>
            <a:r>
              <a:rPr lang="pt-BR" sz="2200" dirty="0" smtClean="0">
                <a:solidFill>
                  <a:prstClr val="black"/>
                </a:solidFill>
                <a:latin typeface="Trebuchet MS" pitchFamily="34" charset="0"/>
              </a:rPr>
              <a:t>está ligado </a:t>
            </a:r>
            <a:br>
              <a:rPr lang="pt-BR" sz="2200" dirty="0" smtClean="0">
                <a:solidFill>
                  <a:prstClr val="black"/>
                </a:solidFill>
                <a:latin typeface="Trebuchet MS" pitchFamily="34" charset="0"/>
              </a:rPr>
            </a:br>
            <a:r>
              <a:rPr lang="pt-BR" sz="2200" dirty="0" smtClean="0">
                <a:solidFill>
                  <a:prstClr val="black"/>
                </a:solidFill>
                <a:latin typeface="Trebuchet MS" pitchFamily="34" charset="0"/>
              </a:rPr>
              <a:t>aos jovens </a:t>
            </a:r>
            <a:r>
              <a:rPr lang="pt-BR" sz="2200" dirty="0">
                <a:solidFill>
                  <a:prstClr val="black"/>
                </a:solidFill>
                <a:latin typeface="Trebuchet MS" pitchFamily="34" charset="0"/>
              </a:rPr>
              <a:t>da geração em </a:t>
            </a:r>
            <a:r>
              <a:rPr lang="pt-BR" sz="2200" dirty="0" smtClean="0">
                <a:solidFill>
                  <a:prstClr val="black"/>
                </a:solidFill>
                <a:latin typeface="Trebuchet MS" pitchFamily="34" charset="0"/>
              </a:rPr>
              <a:t>que</a:t>
            </a:r>
            <a:endParaRPr lang="pt-BR" sz="2200" dirty="0">
              <a:solidFill>
                <a:prstClr val="black"/>
              </a:solidFill>
              <a:latin typeface="Trebuchet MS" pitchFamily="34" charset="0"/>
            </a:endParaRPr>
          </a:p>
        </p:txBody>
      </p:sp>
      <p:pic>
        <p:nvPicPr>
          <p:cNvPr id="5" name="Imagem 4" descr="Template_V2.png"/>
          <p:cNvPicPr>
            <a:picLocks noChangeAspect="1"/>
          </p:cNvPicPr>
          <p:nvPr/>
        </p:nvPicPr>
        <p:blipFill>
          <a:blip r:embed="rId7" cstate="print"/>
          <a:srcRect l="81719" b="87002"/>
          <a:stretch>
            <a:fillRect/>
          </a:stretch>
        </p:blipFill>
        <p:spPr>
          <a:xfrm>
            <a:off x="9564914" y="545"/>
            <a:ext cx="2139724" cy="855798"/>
          </a:xfrm>
          <a:prstGeom prst="rect">
            <a:avLst/>
          </a:prstGeom>
        </p:spPr>
      </p:pic>
      <p:pic>
        <p:nvPicPr>
          <p:cNvPr id="9" name="Imagem 8" descr="S10_Allan_1.png"/>
          <p:cNvPicPr>
            <a:picLocks noChangeAspect="1"/>
          </p:cNvPicPr>
          <p:nvPr/>
        </p:nvPicPr>
        <p:blipFill>
          <a:blip r:embed="rId8" cstate="print"/>
          <a:srcRect l="51822" t="38648" r="29083"/>
          <a:stretch>
            <a:fillRect/>
          </a:stretch>
        </p:blipFill>
        <p:spPr>
          <a:xfrm>
            <a:off x="6065520" y="2545080"/>
            <a:ext cx="2235071" cy="4039324"/>
          </a:xfrm>
          <a:prstGeom prst="rect">
            <a:avLst/>
          </a:prstGeom>
        </p:spPr>
      </p:pic>
      <p:grpSp>
        <p:nvGrpSpPr>
          <p:cNvPr id="2" name="Grupo 14"/>
          <p:cNvGrpSpPr/>
          <p:nvPr/>
        </p:nvGrpSpPr>
        <p:grpSpPr>
          <a:xfrm>
            <a:off x="7364487" y="1555668"/>
            <a:ext cx="2808312" cy="5029282"/>
            <a:chOff x="7364487" y="1555668"/>
            <a:chExt cx="2808312" cy="5029282"/>
          </a:xfrm>
        </p:grpSpPr>
        <p:pic>
          <p:nvPicPr>
            <p:cNvPr id="14" name="Imagem 13" descr="S10_Allan_5.png"/>
            <p:cNvPicPr>
              <a:picLocks noChangeAspect="1"/>
            </p:cNvPicPr>
            <p:nvPr/>
          </p:nvPicPr>
          <p:blipFill>
            <a:blip r:embed="rId9" cstate="print"/>
            <a:srcRect l="65136" t="23620" r="14471" b="45176"/>
            <a:stretch>
              <a:fillRect/>
            </a:stretch>
          </p:blipFill>
          <p:spPr>
            <a:xfrm>
              <a:off x="7623958" y="1555668"/>
              <a:ext cx="2386941" cy="2054431"/>
            </a:xfrm>
            <a:prstGeom prst="rect">
              <a:avLst/>
            </a:prstGeom>
          </p:spPr>
        </p:pic>
        <p:pic>
          <p:nvPicPr>
            <p:cNvPr id="13" name="Imagem 12" descr="S10_Allan_1.png"/>
            <p:cNvPicPr>
              <a:picLocks noChangeAspect="1"/>
            </p:cNvPicPr>
            <p:nvPr/>
          </p:nvPicPr>
          <p:blipFill>
            <a:blip r:embed="rId8" cstate="print"/>
            <a:srcRect l="62920" t="38648" r="13088"/>
            <a:stretch>
              <a:fillRect/>
            </a:stretch>
          </p:blipFill>
          <p:spPr>
            <a:xfrm>
              <a:off x="7364487" y="2545626"/>
              <a:ext cx="2808312" cy="4039324"/>
            </a:xfrm>
            <a:prstGeom prst="rect">
              <a:avLst/>
            </a:prstGeom>
          </p:spPr>
        </p:pic>
      </p:grpSp>
      <p:pic>
        <p:nvPicPr>
          <p:cNvPr id="12" name="Imagem 11" descr="S10_Allan_4.png"/>
          <p:cNvPicPr>
            <a:picLocks noChangeAspect="1"/>
          </p:cNvPicPr>
          <p:nvPr/>
        </p:nvPicPr>
        <p:blipFill>
          <a:blip r:embed="rId10" cstate="print"/>
          <a:srcRect l="53254" t="51379" r="22398"/>
          <a:stretch>
            <a:fillRect/>
          </a:stretch>
        </p:blipFill>
        <p:spPr>
          <a:xfrm>
            <a:off x="6233160" y="3383280"/>
            <a:ext cx="2849880" cy="3201124"/>
          </a:xfrm>
          <a:prstGeom prst="rect">
            <a:avLst/>
          </a:prstGeom>
        </p:spPr>
      </p:pic>
      <p:pic>
        <p:nvPicPr>
          <p:cNvPr id="16" name="Imagem 15" descr="S10_Allan_6.png"/>
          <p:cNvPicPr>
            <a:picLocks noChangeAspect="1"/>
          </p:cNvPicPr>
          <p:nvPr/>
        </p:nvPicPr>
        <p:blipFill>
          <a:blip r:embed="rId11" cstate="print"/>
          <a:srcRect l="51439" t="19472" r="19341" b="66459"/>
          <a:stretch>
            <a:fillRect/>
          </a:stretch>
        </p:blipFill>
        <p:spPr>
          <a:xfrm>
            <a:off x="6020790" y="1282535"/>
            <a:ext cx="3420093" cy="9262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 rot="20700000">
            <a:off x="553896" y="1286708"/>
            <a:ext cx="4820101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pt-BR" sz="4800" dirty="0" smtClean="0">
                <a:solidFill>
                  <a:prstClr val="white"/>
                </a:solidFill>
                <a:latin typeface="Trebuchet MS" pitchFamily="34" charset="0"/>
              </a:rPr>
              <a:t>OS GAMES SÃO </a:t>
            </a:r>
            <a:r>
              <a:rPr lang="pt-BR" sz="4400" dirty="0" smtClean="0">
                <a:solidFill>
                  <a:prstClr val="white"/>
                </a:solidFill>
                <a:latin typeface="Trebuchet MS" pitchFamily="34" charset="0"/>
              </a:rPr>
              <a:t/>
            </a:r>
            <a:br>
              <a:rPr lang="pt-BR" sz="4400" dirty="0" smtClean="0">
                <a:solidFill>
                  <a:prstClr val="white"/>
                </a:solidFill>
                <a:latin typeface="Trebuchet MS" pitchFamily="34" charset="0"/>
              </a:rPr>
            </a:br>
            <a:r>
              <a:rPr lang="pt-BR" sz="4600" dirty="0" smtClean="0">
                <a:solidFill>
                  <a:srgbClr val="FF9C00"/>
                </a:solidFill>
                <a:latin typeface="Trebuchet MS" pitchFamily="34" charset="0"/>
              </a:rPr>
              <a:t>A GRANDE MÍDIA</a:t>
            </a:r>
            <a:endParaRPr lang="pt-BR" sz="4600" dirty="0">
              <a:solidFill>
                <a:srgbClr val="FF9C00"/>
              </a:solidFill>
              <a:latin typeface="Trebuchet MS" pitchFamily="34" charset="0"/>
            </a:endParaRPr>
          </a:p>
        </p:txBody>
      </p:sp>
      <p:sp>
        <p:nvSpPr>
          <p:cNvPr id="18" name="Retângulo 14"/>
          <p:cNvSpPr>
            <a:spLocks noChangeArrowheads="1"/>
          </p:cNvSpPr>
          <p:nvPr/>
        </p:nvSpPr>
        <p:spPr bwMode="auto">
          <a:xfrm rot="20700000">
            <a:off x="921906" y="2905177"/>
            <a:ext cx="4439705" cy="290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39700" indent="-139700" eaLnBrk="0" fontAlgn="base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rgbClr val="3289AA"/>
              </a:buClr>
              <a:buFont typeface="Arial" charset="0"/>
              <a:buChar char="•"/>
            </a:pPr>
            <a:r>
              <a:rPr lang="pt-BR" sz="2400" b="1" dirty="0" smtClean="0">
                <a:solidFill>
                  <a:srgbClr val="3289A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20 milhões de usuários  </a:t>
            </a:r>
            <a:r>
              <a:rPr lang="pt-BR" sz="2400" dirty="0" smtClean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únicos por mês</a:t>
            </a:r>
          </a:p>
          <a:p>
            <a:pPr marL="139700" indent="-139700" eaLnBrk="0" fontAlgn="base" hangingPunct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rgbClr val="3289AA"/>
              </a:buClr>
              <a:buFont typeface="Arial" charset="0"/>
              <a:buChar char="•"/>
            </a:pPr>
            <a:r>
              <a:rPr lang="pt-BR" sz="2400" dirty="0" smtClean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Mais de 12 mil </a:t>
            </a:r>
            <a:r>
              <a:rPr lang="pt-BR" sz="2400" dirty="0" smtClean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jogos </a:t>
            </a:r>
            <a:r>
              <a:rPr lang="pt-BR" sz="2400" dirty="0" smtClean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/>
            </a:r>
            <a:br>
              <a:rPr lang="pt-BR" sz="2400" dirty="0" smtClean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</a:br>
            <a:r>
              <a:rPr lang="pt-BR" sz="2400" dirty="0" smtClean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e </a:t>
            </a:r>
            <a:r>
              <a:rPr lang="pt-BR" sz="2400" b="1" dirty="0" smtClean="0">
                <a:solidFill>
                  <a:srgbClr val="3289A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atualização diária</a:t>
            </a:r>
          </a:p>
          <a:p>
            <a:pPr marL="139700" indent="-139700" eaLnBrk="0" fontAlgn="base" hangingPunct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rgbClr val="3289AA"/>
              </a:buClr>
              <a:buFont typeface="Arial" charset="0"/>
              <a:buChar char="•"/>
            </a:pPr>
            <a:r>
              <a:rPr lang="pt-BR" sz="2400" dirty="0" smtClean="0">
                <a:solidFill>
                  <a:srgbClr val="1A1A1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Cada usuário passa </a:t>
            </a:r>
            <a:r>
              <a:rPr lang="pt-BR" sz="2400" b="1" dirty="0" smtClean="0">
                <a:solidFill>
                  <a:srgbClr val="3289A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mais de</a:t>
            </a:r>
          </a:p>
          <a:p>
            <a:pPr eaLnBrk="0" fontAlgn="base" hangingPunct="0">
              <a:lnSpc>
                <a:spcPct val="85000"/>
              </a:lnSpc>
              <a:spcAft>
                <a:spcPts val="600"/>
              </a:spcAft>
              <a:buClr>
                <a:srgbClr val="3289AA"/>
              </a:buClr>
            </a:pPr>
            <a:r>
              <a:rPr lang="pt-BR" sz="2400" b="1" dirty="0" smtClean="0">
                <a:solidFill>
                  <a:srgbClr val="3289A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 1 hora/mês no site</a:t>
            </a:r>
          </a:p>
          <a:p>
            <a:pPr marL="139700" indent="-139700" eaLnBrk="0" fontAlgn="base" hangingPunct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rgbClr val="3289AA"/>
              </a:buClr>
              <a:buFont typeface="Arial" charset="0"/>
              <a:buChar char="•"/>
            </a:pPr>
            <a:r>
              <a:rPr lang="pt-BR" sz="2400" b="1" dirty="0" smtClean="0">
                <a:solidFill>
                  <a:srgbClr val="3289AA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 600 milhões de page views</a:t>
            </a:r>
          </a:p>
        </p:txBody>
      </p:sp>
      <p:pic>
        <p:nvPicPr>
          <p:cNvPr id="28" name="Imagem 27" descr="S10_Allan_8.png"/>
          <p:cNvPicPr>
            <a:picLocks noChangeAspect="1"/>
          </p:cNvPicPr>
          <p:nvPr/>
        </p:nvPicPr>
        <p:blipFill>
          <a:blip r:embed="rId12" cstate="print"/>
          <a:srcRect l="88736" t="33272" b="49433"/>
          <a:stretch>
            <a:fillRect/>
          </a:stretch>
        </p:blipFill>
        <p:spPr>
          <a:xfrm>
            <a:off x="10386204" y="2191109"/>
            <a:ext cx="1318434" cy="1138687"/>
          </a:xfrm>
          <a:prstGeom prst="rect">
            <a:avLst/>
          </a:prstGeom>
        </p:spPr>
      </p:pic>
      <p:pic>
        <p:nvPicPr>
          <p:cNvPr id="27" name="Imagem 26" descr="S10_Allan_9.png"/>
          <p:cNvPicPr>
            <a:picLocks noChangeAspect="1"/>
          </p:cNvPicPr>
          <p:nvPr/>
        </p:nvPicPr>
        <p:blipFill>
          <a:blip r:embed="rId13" cstate="print"/>
          <a:srcRect l="89031" t="28555" b="51791"/>
          <a:stretch>
            <a:fillRect/>
          </a:stretch>
        </p:blipFill>
        <p:spPr>
          <a:xfrm>
            <a:off x="10420709" y="1880558"/>
            <a:ext cx="1283929" cy="1293963"/>
          </a:xfrm>
          <a:prstGeom prst="rect">
            <a:avLst/>
          </a:prstGeom>
        </p:spPr>
      </p:pic>
      <p:pic>
        <p:nvPicPr>
          <p:cNvPr id="30" name="Imagem 29" descr="S10_Allan_10.png"/>
          <p:cNvPicPr>
            <a:picLocks noChangeAspect="1"/>
          </p:cNvPicPr>
          <p:nvPr/>
        </p:nvPicPr>
        <p:blipFill>
          <a:blip r:embed="rId14" cstate="print"/>
          <a:srcRect l="64547" t="15019" r="24567" b="69954"/>
          <a:stretch>
            <a:fillRect/>
          </a:stretch>
        </p:blipFill>
        <p:spPr>
          <a:xfrm>
            <a:off x="7555043" y="989351"/>
            <a:ext cx="1274164" cy="989351"/>
          </a:xfrm>
          <a:prstGeom prst="rect">
            <a:avLst/>
          </a:prstGeom>
        </p:spPr>
      </p:pic>
      <p:pic>
        <p:nvPicPr>
          <p:cNvPr id="31" name="Imagem 30" descr="S10_Allan_10.png"/>
          <p:cNvPicPr>
            <a:picLocks noChangeAspect="1"/>
          </p:cNvPicPr>
          <p:nvPr/>
        </p:nvPicPr>
        <p:blipFill>
          <a:blip r:embed="rId14" cstate="print"/>
          <a:srcRect l="59323" t="-8" r="23516" b="84753"/>
          <a:stretch>
            <a:fillRect/>
          </a:stretch>
        </p:blipFill>
        <p:spPr>
          <a:xfrm>
            <a:off x="7292479" y="0"/>
            <a:ext cx="2008682" cy="1004341"/>
          </a:xfrm>
          <a:prstGeom prst="rect">
            <a:avLst/>
          </a:prstGeom>
        </p:spPr>
      </p:pic>
      <p:pic>
        <p:nvPicPr>
          <p:cNvPr id="29" name="Imagem 28" descr="S10_Allan_11.png"/>
          <p:cNvPicPr>
            <a:picLocks noChangeAspect="1"/>
          </p:cNvPicPr>
          <p:nvPr/>
        </p:nvPicPr>
        <p:blipFill>
          <a:blip r:embed="rId15" cstate="print"/>
          <a:srcRect l="53149" t="10010" r="31354" b="74508"/>
          <a:stretch>
            <a:fillRect/>
          </a:stretch>
        </p:blipFill>
        <p:spPr>
          <a:xfrm>
            <a:off x="6220918" y="659567"/>
            <a:ext cx="1813810" cy="1019331"/>
          </a:xfrm>
          <a:prstGeom prst="rect">
            <a:avLst/>
          </a:prstGeom>
        </p:spPr>
      </p:pic>
      <p:pic>
        <p:nvPicPr>
          <p:cNvPr id="33" name="Imagem 32" descr="S10_Allan_12.png"/>
          <p:cNvPicPr>
            <a:picLocks noChangeAspect="1"/>
          </p:cNvPicPr>
          <p:nvPr/>
        </p:nvPicPr>
        <p:blipFill>
          <a:blip r:embed="rId16" cstate="print"/>
          <a:srcRect l="49691" t="22296" r="43777" b="70874"/>
          <a:stretch>
            <a:fillRect/>
          </a:stretch>
        </p:blipFill>
        <p:spPr>
          <a:xfrm>
            <a:off x="5816184" y="1469036"/>
            <a:ext cx="764498" cy="449705"/>
          </a:xfrm>
          <a:prstGeom prst="rect">
            <a:avLst/>
          </a:prstGeom>
        </p:spPr>
      </p:pic>
      <p:pic>
        <p:nvPicPr>
          <p:cNvPr id="34" name="Imagem 33" descr="S10_Allan_12.png"/>
          <p:cNvPicPr>
            <a:picLocks noChangeAspect="1"/>
          </p:cNvPicPr>
          <p:nvPr/>
        </p:nvPicPr>
        <p:blipFill>
          <a:blip r:embed="rId16" cstate="print"/>
          <a:srcRect l="45721" t="13889" r="44033" b="77687"/>
          <a:stretch>
            <a:fillRect/>
          </a:stretch>
        </p:blipFill>
        <p:spPr>
          <a:xfrm>
            <a:off x="5351489" y="914400"/>
            <a:ext cx="1199213" cy="554636"/>
          </a:xfrm>
          <a:prstGeom prst="rect">
            <a:avLst/>
          </a:prstGeom>
        </p:spPr>
      </p:pic>
      <p:pic>
        <p:nvPicPr>
          <p:cNvPr id="35" name="Imagem 34" descr="S10_Allan_12.png"/>
          <p:cNvPicPr>
            <a:picLocks noChangeAspect="1"/>
          </p:cNvPicPr>
          <p:nvPr/>
        </p:nvPicPr>
        <p:blipFill>
          <a:blip r:embed="rId16" cstate="print"/>
          <a:srcRect l="37653" r="42496" b="86567"/>
          <a:stretch>
            <a:fillRect/>
          </a:stretch>
        </p:blipFill>
        <p:spPr>
          <a:xfrm>
            <a:off x="4407108" y="0"/>
            <a:ext cx="2323476" cy="884420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1" y="6306364"/>
            <a:ext cx="2371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prstClr val="black"/>
                </a:solidFill>
                <a:latin typeface="Trebuchet MS" pitchFamily="34" charset="0"/>
              </a:rPr>
              <a:t>Google </a:t>
            </a:r>
            <a:r>
              <a:rPr lang="pt-BR" sz="1200" dirty="0" err="1" smtClean="0">
                <a:solidFill>
                  <a:prstClr val="black"/>
                </a:solidFill>
                <a:latin typeface="Trebuchet MS" pitchFamily="34" charset="0"/>
              </a:rPr>
              <a:t>Analytics</a:t>
            </a:r>
            <a:r>
              <a:rPr lang="pt-BR" sz="1200" dirty="0" smtClean="0">
                <a:solidFill>
                  <a:prstClr val="black"/>
                </a:solidFill>
                <a:latin typeface="Trebuchet MS" pitchFamily="34" charset="0"/>
              </a:rPr>
              <a:t> </a:t>
            </a:r>
            <a:endParaRPr lang="pt-BR" sz="1200" dirty="0">
              <a:solidFill>
                <a:prstClr val="black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23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-0.00048 L -0.51724 0.25073 " pathEditMode="relative" ptsTypes="AA">
                                      <p:cBhvr>
                                        <p:cTn id="40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00"/>
                            </p:stCondLst>
                            <p:childTnLst>
                              <p:par>
                                <p:cTn id="48" presetID="0" presetClass="pat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92E-7 -1.52216E-6 C -0.00597 -0.00193 -0.0118 -0.00385 -0.01519 -0.00891 C -0.01858 -0.01397 -0.01966 -0.02698 -0.02034 -0.03059 " pathEditMode="relative" ptsTypes="aaA">
                                      <p:cBhvr>
                                        <p:cTn id="4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9749E-6 1.72655E-6 C 0.00448 -0.00241 0.02211 -0.00796 0.02713 -0.01399 C 0.03215 -0.02002 0.03595 -0.03063 0.03039 -0.03665 C 0.02482 -0.04268 0.00299 -0.05064 -0.00623 -0.0504 C -0.01546 -0.05016 -0.02102 -0.03882 -0.02495 -0.03593 " pathEditMode="relative" rAng="0" ptsTypes="aaaaa">
                                      <p:cBhvr>
                                        <p:cTn id="51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556 0.00434 0.01112 0.00892 0.02183 0.01375 C 0.03255 0.01858 0.05695 0.02702 0.064 0.02967 " pathEditMode="relative" ptsTypes="aaA">
                                      <p:cBhvr>
                                        <p:cTn id="75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8983E-6 -8.92642E-7 C 0.00624 0.00844 0.02319 0.03522 0.03729 0.05139 C 0.05139 0.06755 0.07472 0.08758 0.08461 0.09699 " pathEditMode="relative" rAng="0" ptsTypes="aaa">
                                      <p:cBhvr>
                                        <p:cTn id="80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" y="480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1695E-6 1.24246E-6 C 0.00909 0.02026 0.0362 0.08733 0.05437 0.12207 C 0.07254 0.15681 0.09803 0.19059 0.10942 0.20868 " pathEditMode="relative" rAng="0" ptsTypes="aaa">
                                      <p:cBhvr>
                                        <p:cTn id="8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0" y="10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8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96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188E-6 -2.10222E-6 L -0.00786 -0.01832 " pathEditMode="relative" rAng="0" ptsTypes="AA">
                                      <p:cBhvr>
                                        <p:cTn id="9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" y="-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Imagem 18" descr="S12_Allan_6.png"/>
          <p:cNvPicPr>
            <a:picLocks noChangeAspect="1"/>
          </p:cNvPicPr>
          <p:nvPr/>
        </p:nvPicPr>
        <p:blipFill>
          <a:blip r:embed="rId4" cstate="print"/>
          <a:srcRect l="24999" t="41016"/>
          <a:stretch>
            <a:fillRect/>
          </a:stretch>
        </p:blipFill>
        <p:spPr>
          <a:xfrm>
            <a:off x="2926080" y="2700997"/>
            <a:ext cx="8778558" cy="3883407"/>
          </a:xfrm>
          <a:prstGeom prst="rect">
            <a:avLst/>
          </a:prstGeom>
        </p:spPr>
      </p:pic>
      <p:pic>
        <p:nvPicPr>
          <p:cNvPr id="12" name="Imagem 11" descr="S12_Allan_4.png"/>
          <p:cNvPicPr>
            <a:picLocks noChangeAspect="1"/>
          </p:cNvPicPr>
          <p:nvPr/>
        </p:nvPicPr>
        <p:blipFill>
          <a:blip r:embed="rId5" cstate="print"/>
          <a:srcRect t="17295" r="36605"/>
          <a:stretch>
            <a:fillRect/>
          </a:stretch>
        </p:blipFill>
        <p:spPr>
          <a:xfrm>
            <a:off x="0" y="1139252"/>
            <a:ext cx="7420131" cy="54451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422427" y="1311876"/>
            <a:ext cx="4176464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pt-BR" sz="2200" dirty="0" smtClean="0">
                <a:solidFill>
                  <a:prstClr val="black"/>
                </a:solidFill>
                <a:latin typeface="Trebuchet MS" pitchFamily="34" charset="0"/>
              </a:rPr>
              <a:t>Fundada em Junho de 2004, </a:t>
            </a:r>
            <a:br>
              <a:rPr lang="pt-BR" sz="2200" dirty="0" smtClean="0">
                <a:solidFill>
                  <a:prstClr val="black"/>
                </a:solidFill>
                <a:latin typeface="Trebuchet MS" pitchFamily="34" charset="0"/>
              </a:rPr>
            </a:br>
            <a:r>
              <a:rPr lang="pt-BR" sz="2200" dirty="0" smtClean="0">
                <a:solidFill>
                  <a:prstClr val="black"/>
                </a:solidFill>
                <a:latin typeface="Trebuchet MS" pitchFamily="34" charset="0"/>
              </a:rPr>
              <a:t>é uma empresa de mídia digital que </a:t>
            </a:r>
            <a:r>
              <a:rPr lang="pt-BR" sz="2200" b="1" dirty="0" smtClean="0">
                <a:solidFill>
                  <a:srgbClr val="3289AA"/>
                </a:solidFill>
                <a:latin typeface="Trebuchet MS" pitchFamily="34" charset="0"/>
              </a:rPr>
              <a:t>desenvolve, publica e distribui jogos online</a:t>
            </a:r>
            <a:endParaRPr lang="pt-BR" sz="2200" b="1" dirty="0">
              <a:solidFill>
                <a:srgbClr val="3289AA"/>
              </a:solidFill>
              <a:latin typeface="Trebuchet MS" pitchFamily="34" charset="0"/>
            </a:endParaRPr>
          </a:p>
        </p:txBody>
      </p:sp>
      <p:pic>
        <p:nvPicPr>
          <p:cNvPr id="6" name="Imagem 5" descr="Template_V2.png"/>
          <p:cNvPicPr>
            <a:picLocks noChangeAspect="1"/>
          </p:cNvPicPr>
          <p:nvPr/>
        </p:nvPicPr>
        <p:blipFill>
          <a:blip r:embed="rId6" cstate="print"/>
          <a:srcRect l="81719" b="87002"/>
          <a:stretch>
            <a:fillRect/>
          </a:stretch>
        </p:blipFill>
        <p:spPr>
          <a:xfrm>
            <a:off x="9564914" y="545"/>
            <a:ext cx="2139724" cy="855798"/>
          </a:xfrm>
          <a:prstGeom prst="rect">
            <a:avLst/>
          </a:prstGeom>
        </p:spPr>
      </p:pic>
      <p:pic>
        <p:nvPicPr>
          <p:cNvPr id="10" name="Imagem 9" descr="S12_Allan_2.png"/>
          <p:cNvPicPr>
            <a:picLocks noChangeAspect="1"/>
          </p:cNvPicPr>
          <p:nvPr/>
        </p:nvPicPr>
        <p:blipFill>
          <a:blip r:embed="rId7" cstate="print"/>
          <a:srcRect l="4483" t="5911" r="73361" b="72914"/>
          <a:stretch>
            <a:fillRect/>
          </a:stretch>
        </p:blipFill>
        <p:spPr>
          <a:xfrm>
            <a:off x="524656" y="389744"/>
            <a:ext cx="2593298" cy="1394086"/>
          </a:xfrm>
          <a:prstGeom prst="rect">
            <a:avLst/>
          </a:prstGeom>
        </p:spPr>
      </p:pic>
      <p:pic>
        <p:nvPicPr>
          <p:cNvPr id="11" name="Imagem 10" descr="S12_Allan_3.png"/>
          <p:cNvPicPr>
            <a:picLocks noChangeAspect="1"/>
          </p:cNvPicPr>
          <p:nvPr/>
        </p:nvPicPr>
        <p:blipFill>
          <a:blip r:embed="rId8" cstate="print"/>
          <a:srcRect l="18955" t="13653" r="37117" b="55610"/>
          <a:stretch>
            <a:fillRect/>
          </a:stretch>
        </p:blipFill>
        <p:spPr>
          <a:xfrm>
            <a:off x="2218544" y="899410"/>
            <a:ext cx="5141626" cy="2023672"/>
          </a:xfrm>
          <a:prstGeom prst="rect">
            <a:avLst/>
          </a:prstGeom>
        </p:spPr>
      </p:pic>
      <p:pic>
        <p:nvPicPr>
          <p:cNvPr id="13" name="Imagem 12" descr="S12_Allan_2.png"/>
          <p:cNvPicPr>
            <a:picLocks noChangeAspect="1"/>
          </p:cNvPicPr>
          <p:nvPr/>
        </p:nvPicPr>
        <p:blipFill>
          <a:blip r:embed="rId7" cstate="print"/>
          <a:srcRect l="20363" t="43251" r="58761" b="16677"/>
          <a:stretch>
            <a:fillRect/>
          </a:stretch>
        </p:blipFill>
        <p:spPr>
          <a:xfrm>
            <a:off x="2383436" y="2848131"/>
            <a:ext cx="2443397" cy="2638269"/>
          </a:xfrm>
          <a:prstGeom prst="rect">
            <a:avLst/>
          </a:prstGeom>
        </p:spPr>
      </p:pic>
      <p:pic>
        <p:nvPicPr>
          <p:cNvPr id="14" name="Imagem 13" descr="S12_Allan_2.png"/>
          <p:cNvPicPr>
            <a:picLocks noChangeAspect="1"/>
          </p:cNvPicPr>
          <p:nvPr/>
        </p:nvPicPr>
        <p:blipFill>
          <a:blip r:embed="rId7" cstate="print"/>
          <a:srcRect l="41239" t="26175" r="46210" b="50602"/>
          <a:stretch>
            <a:fillRect/>
          </a:stretch>
        </p:blipFill>
        <p:spPr>
          <a:xfrm>
            <a:off x="4826833" y="1723869"/>
            <a:ext cx="1469036" cy="1528997"/>
          </a:xfrm>
          <a:prstGeom prst="rect">
            <a:avLst/>
          </a:prstGeom>
        </p:spPr>
      </p:pic>
      <p:pic>
        <p:nvPicPr>
          <p:cNvPr id="15" name="Imagem 14" descr="S12_Allan_2.png"/>
          <p:cNvPicPr>
            <a:picLocks noChangeAspect="1"/>
          </p:cNvPicPr>
          <p:nvPr/>
        </p:nvPicPr>
        <p:blipFill>
          <a:blip r:embed="rId7" cstate="print"/>
          <a:srcRect l="53662" t="36648" r="36733" b="44454"/>
          <a:stretch>
            <a:fillRect/>
          </a:stretch>
        </p:blipFill>
        <p:spPr>
          <a:xfrm>
            <a:off x="6280879" y="2413416"/>
            <a:ext cx="1124262" cy="1244184"/>
          </a:xfrm>
          <a:prstGeom prst="rect">
            <a:avLst/>
          </a:prstGeom>
        </p:spPr>
      </p:pic>
      <p:pic>
        <p:nvPicPr>
          <p:cNvPr id="9" name="Imagem 8" descr="S12_Allan_1.png"/>
          <p:cNvPicPr>
            <a:picLocks noChangeAspect="1"/>
          </p:cNvPicPr>
          <p:nvPr/>
        </p:nvPicPr>
        <p:blipFill>
          <a:blip r:embed="rId9" cstate="print"/>
          <a:srcRect l="14728" t="5684" r="78100" b="81338"/>
          <a:stretch>
            <a:fillRect/>
          </a:stretch>
        </p:blipFill>
        <p:spPr>
          <a:xfrm>
            <a:off x="1723869" y="374754"/>
            <a:ext cx="839449" cy="854439"/>
          </a:xfrm>
          <a:prstGeom prst="rect">
            <a:avLst/>
          </a:prstGeom>
        </p:spPr>
      </p:pic>
      <p:pic>
        <p:nvPicPr>
          <p:cNvPr id="16" name="Imagem 15" descr="S12_Allan_1.png"/>
          <p:cNvPicPr>
            <a:picLocks noChangeAspect="1"/>
          </p:cNvPicPr>
          <p:nvPr/>
        </p:nvPicPr>
        <p:blipFill>
          <a:blip r:embed="rId9" cstate="print"/>
          <a:srcRect l="21644" t="58725" r="58633" b="22378"/>
          <a:stretch>
            <a:fillRect/>
          </a:stretch>
        </p:blipFill>
        <p:spPr>
          <a:xfrm>
            <a:off x="2463714" y="3148459"/>
            <a:ext cx="2308485" cy="1244184"/>
          </a:xfrm>
          <a:prstGeom prst="rect">
            <a:avLst/>
          </a:prstGeom>
        </p:spPr>
      </p:pic>
      <p:pic>
        <p:nvPicPr>
          <p:cNvPr id="17" name="Imagem 16" descr="S12_Allan_1.png"/>
          <p:cNvPicPr>
            <a:picLocks noChangeAspect="1"/>
          </p:cNvPicPr>
          <p:nvPr/>
        </p:nvPicPr>
        <p:blipFill>
          <a:blip r:embed="rId9" cstate="print"/>
          <a:srcRect l="42135" t="50073" r="45826" b="27159"/>
          <a:stretch>
            <a:fillRect/>
          </a:stretch>
        </p:blipFill>
        <p:spPr>
          <a:xfrm>
            <a:off x="4931764" y="3297836"/>
            <a:ext cx="1409075" cy="1499016"/>
          </a:xfrm>
          <a:prstGeom prst="rect">
            <a:avLst/>
          </a:prstGeom>
        </p:spPr>
      </p:pic>
      <p:pic>
        <p:nvPicPr>
          <p:cNvPr id="8" name="Imagem 7" descr="S12_Allan_5.png"/>
          <p:cNvPicPr>
            <a:picLocks noChangeAspect="1"/>
          </p:cNvPicPr>
          <p:nvPr/>
        </p:nvPicPr>
        <p:blipFill>
          <a:blip r:embed="rId10" cstate="print"/>
          <a:srcRect t="3779" r="60228"/>
          <a:stretch>
            <a:fillRect/>
          </a:stretch>
        </p:blipFill>
        <p:spPr>
          <a:xfrm>
            <a:off x="0" y="249382"/>
            <a:ext cx="4655127" cy="6335022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 rot="20700000">
            <a:off x="7274502" y="3470387"/>
            <a:ext cx="4176464" cy="189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pt-BR" sz="2200" dirty="0" smtClean="0">
                <a:solidFill>
                  <a:prstClr val="white"/>
                </a:solidFill>
                <a:latin typeface="Trebuchet MS" pitchFamily="34" charset="0"/>
              </a:rPr>
              <a:t>Entreter  de maneira fácil, rápida e acessível jovens, meninos e meninas, de </a:t>
            </a:r>
            <a:r>
              <a:rPr lang="pt-BR" sz="2200" dirty="0" smtClean="0">
                <a:solidFill>
                  <a:prstClr val="black"/>
                </a:solidFill>
                <a:latin typeface="Trebuchet MS" pitchFamily="34" charset="0"/>
              </a:rPr>
              <a:t/>
            </a:r>
            <a:br>
              <a:rPr lang="pt-BR" sz="2200" dirty="0" smtClean="0">
                <a:solidFill>
                  <a:prstClr val="black"/>
                </a:solidFill>
                <a:latin typeface="Trebuchet MS" pitchFamily="34" charset="0"/>
              </a:rPr>
            </a:br>
            <a:r>
              <a:rPr lang="pt-BR" sz="2400" b="1" dirty="0" smtClean="0">
                <a:solidFill>
                  <a:srgbClr val="FF9C00"/>
                </a:solidFill>
                <a:latin typeface="Trebuchet MS" pitchFamily="34" charset="0"/>
              </a:rPr>
              <a:t>4 a 18 anos através de jogos online gratuitos e acima de tudo divertidos!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7003E-6 7.35471E-7 C -0.01438 0.034 -0.02863 0.06824 -0.06579 0.08922 C -0.10295 0.1102 -0.19708 0.11912 -0.22312 0.12515 " pathEditMode="relative" ptsTypes="a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7458E-7 -3.53438E-6 L -8.47458E-7 -0.2234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8595E-6 1.73578E-7 L 1.28595E-6 -0.0149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3624 0.09429 C -0.32212 0.09164 -0.18256 0.12323 -0.12057 0.07982 C -0.05859 0.03642 -0.0156 -0.05112 0.00977 -0.16614 C 0.0354 -0.28116 0.02821 -0.53653 0.03228 -0.61056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" y="-33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5369 0.11574 C -0.36661 0.1155 -0.2794 0.11526 -0.2219 0.068 C -0.16439 0.02073 -0.13062 -0.05788 -0.10851 -0.16856 C -0.08627 -0.279 -0.09264 -0.52424 -0.08898 -0.59537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" y="-35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34532 -0.14034 C -0.311 -0.15095 -0.19585 -0.22787 -0.13835 -0.20448 C -0.08084 -0.18109 -0.02292 -0.03376 3.49519E-6 -1.20087E-6 " pathEditMode="relative" rAng="0" ptsTypes="aaa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" y="2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55703E-6 -3.72558E-6 L -0.14133 -3.72558E-6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9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1704638" cy="65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1" name="Picture 31" descr="S35_andre"/>
          <p:cNvPicPr>
            <a:picLocks noChangeAspect="1" noChangeArrowheads="1"/>
          </p:cNvPicPr>
          <p:nvPr/>
        </p:nvPicPr>
        <p:blipFill>
          <a:blip r:embed="rId4" cstate="print"/>
          <a:srcRect r="67842"/>
          <a:stretch>
            <a:fillRect/>
          </a:stretch>
        </p:blipFill>
        <p:spPr bwMode="auto">
          <a:xfrm>
            <a:off x="0" y="1588"/>
            <a:ext cx="3763963" cy="6583362"/>
          </a:xfrm>
          <a:prstGeom prst="rect">
            <a:avLst/>
          </a:prstGeom>
          <a:noFill/>
        </p:spPr>
      </p:pic>
      <p:pic>
        <p:nvPicPr>
          <p:cNvPr id="143397" name="Picture 37" descr="S35_andre_5"/>
          <p:cNvPicPr>
            <a:picLocks noChangeAspect="1" noChangeArrowheads="1"/>
          </p:cNvPicPr>
          <p:nvPr/>
        </p:nvPicPr>
        <p:blipFill>
          <a:blip r:embed="rId5" cstate="print"/>
          <a:srcRect l="46928" b="14975"/>
          <a:stretch>
            <a:fillRect/>
          </a:stretch>
        </p:blipFill>
        <p:spPr bwMode="auto">
          <a:xfrm>
            <a:off x="5492750" y="0"/>
            <a:ext cx="6211888" cy="5597525"/>
          </a:xfrm>
          <a:prstGeom prst="rect">
            <a:avLst/>
          </a:prstGeom>
          <a:noFill/>
        </p:spPr>
      </p:pic>
      <p:pic>
        <p:nvPicPr>
          <p:cNvPr id="143393" name="Picture 33" descr="S35_andre_3"/>
          <p:cNvPicPr>
            <a:picLocks noChangeAspect="1" noChangeArrowheads="1"/>
          </p:cNvPicPr>
          <p:nvPr/>
        </p:nvPicPr>
        <p:blipFill>
          <a:blip r:embed="rId6" cstate="print"/>
          <a:srcRect l="49384" b="69666"/>
          <a:stretch>
            <a:fillRect/>
          </a:stretch>
        </p:blipFill>
        <p:spPr bwMode="auto">
          <a:xfrm>
            <a:off x="5780088" y="0"/>
            <a:ext cx="5924550" cy="1997075"/>
          </a:xfrm>
          <a:prstGeom prst="rect">
            <a:avLst/>
          </a:prstGeom>
          <a:noFill/>
        </p:spPr>
      </p:pic>
      <p:pic>
        <p:nvPicPr>
          <p:cNvPr id="143396" name="Picture 36" descr="S35_andre_2"/>
          <p:cNvPicPr>
            <a:picLocks noChangeAspect="1" noChangeArrowheads="1"/>
          </p:cNvPicPr>
          <p:nvPr/>
        </p:nvPicPr>
        <p:blipFill>
          <a:blip r:embed="rId7" cstate="print"/>
          <a:srcRect l="32768" t="30334" r="32158" b="27008"/>
          <a:stretch>
            <a:fillRect/>
          </a:stretch>
        </p:blipFill>
        <p:spPr bwMode="auto">
          <a:xfrm>
            <a:off x="3648075" y="1982788"/>
            <a:ext cx="4292600" cy="2936875"/>
          </a:xfrm>
          <a:prstGeom prst="rect">
            <a:avLst/>
          </a:prstGeom>
          <a:noFill/>
        </p:spPr>
      </p:pic>
      <p:pic>
        <p:nvPicPr>
          <p:cNvPr id="143384" name="Picture 24" descr="Template_V2"/>
          <p:cNvPicPr>
            <a:picLocks noChangeAspect="1" noChangeArrowheads="1"/>
          </p:cNvPicPr>
          <p:nvPr/>
        </p:nvPicPr>
        <p:blipFill>
          <a:blip r:embed="rId8" cstate="print"/>
          <a:srcRect l="81378" b="86087"/>
          <a:stretch>
            <a:fillRect/>
          </a:stretch>
        </p:blipFill>
        <p:spPr bwMode="auto">
          <a:xfrm>
            <a:off x="9525000" y="0"/>
            <a:ext cx="2179638" cy="915988"/>
          </a:xfrm>
          <a:prstGeom prst="rect">
            <a:avLst/>
          </a:prstGeom>
          <a:noFill/>
        </p:spPr>
      </p:pic>
      <p:pic>
        <p:nvPicPr>
          <p:cNvPr id="143394" name="Picture 34" descr="S35_andre_4"/>
          <p:cNvPicPr>
            <a:picLocks noChangeAspect="1" noChangeArrowheads="1"/>
          </p:cNvPicPr>
          <p:nvPr/>
        </p:nvPicPr>
        <p:blipFill>
          <a:blip r:embed="rId9" cstate="print"/>
          <a:srcRect l="66608" t="7355" r="19856" b="70773"/>
          <a:stretch>
            <a:fillRect/>
          </a:stretch>
        </p:blipFill>
        <p:spPr bwMode="auto">
          <a:xfrm>
            <a:off x="7796213" y="484188"/>
            <a:ext cx="1584325" cy="1439862"/>
          </a:xfrm>
          <a:prstGeom prst="rect">
            <a:avLst/>
          </a:prstGeom>
          <a:noFill/>
        </p:spPr>
      </p:pic>
      <p:pic>
        <p:nvPicPr>
          <p:cNvPr id="143398" name="Picture 38" descr="S35_andre_4"/>
          <p:cNvPicPr>
            <a:picLocks noChangeAspect="1" noChangeArrowheads="1"/>
          </p:cNvPicPr>
          <p:nvPr/>
        </p:nvPicPr>
        <p:blipFill>
          <a:blip r:embed="rId9" cstate="print"/>
          <a:srcRect l="66608" t="7355" r="19856" b="70773"/>
          <a:stretch>
            <a:fillRect/>
          </a:stretch>
        </p:blipFill>
        <p:spPr bwMode="auto">
          <a:xfrm>
            <a:off x="6994525" y="4637088"/>
            <a:ext cx="844550" cy="768350"/>
          </a:xfrm>
          <a:prstGeom prst="rect">
            <a:avLst/>
          </a:prstGeom>
          <a:noFill/>
        </p:spPr>
      </p:pic>
      <p:pic>
        <p:nvPicPr>
          <p:cNvPr id="143390" name="Picture 30" descr="S35_andre"/>
          <p:cNvPicPr>
            <a:picLocks noChangeAspect="1" noChangeArrowheads="1"/>
          </p:cNvPicPr>
          <p:nvPr/>
        </p:nvPicPr>
        <p:blipFill>
          <a:blip r:embed="rId4" cstate="print"/>
          <a:srcRect l="48773" b="13890"/>
          <a:stretch>
            <a:fillRect/>
          </a:stretch>
        </p:blipFill>
        <p:spPr bwMode="auto">
          <a:xfrm>
            <a:off x="5708650" y="0"/>
            <a:ext cx="5995988" cy="5668963"/>
          </a:xfrm>
          <a:prstGeom prst="rect">
            <a:avLst/>
          </a:prstGeom>
          <a:noFill/>
        </p:spPr>
      </p:pic>
      <p:pic>
        <p:nvPicPr>
          <p:cNvPr id="143395" name="Picture 35" descr="S35_andre_1"/>
          <p:cNvPicPr>
            <a:picLocks noChangeAspect="1" noChangeArrowheads="1"/>
          </p:cNvPicPr>
          <p:nvPr/>
        </p:nvPicPr>
        <p:blipFill>
          <a:blip r:embed="rId10" cstate="print"/>
          <a:srcRect l="38315" t="11719" b="39040"/>
          <a:stretch>
            <a:fillRect/>
          </a:stretch>
        </p:blipFill>
        <p:spPr bwMode="auto">
          <a:xfrm>
            <a:off x="4540250" y="771525"/>
            <a:ext cx="7219950" cy="3241675"/>
          </a:xfrm>
          <a:prstGeom prst="rect">
            <a:avLst/>
          </a:prstGeom>
          <a:noFill/>
        </p:spPr>
      </p:pic>
      <p:sp>
        <p:nvSpPr>
          <p:cNvPr id="143385" name="Retângulo 1"/>
          <p:cNvSpPr>
            <a:spLocks noChangeArrowheads="1"/>
          </p:cNvSpPr>
          <p:nvPr/>
        </p:nvSpPr>
        <p:spPr bwMode="auto">
          <a:xfrm rot="900000">
            <a:off x="4957763" y="1941325"/>
            <a:ext cx="674687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2400" b="1" dirty="0" smtClean="0">
                <a:solidFill>
                  <a:prstClr val="white"/>
                </a:solidFill>
                <a:latin typeface="Trebuchet MS" pitchFamily="34" charset="0"/>
              </a:rPr>
              <a:t>O </a:t>
            </a:r>
            <a:r>
              <a:rPr lang="pt-BR" sz="2400" b="1" dirty="0" smtClean="0">
                <a:solidFill>
                  <a:srgbClr val="86C212"/>
                </a:solidFill>
                <a:latin typeface="Trebuchet MS" pitchFamily="34" charset="0"/>
              </a:rPr>
              <a:t>CLICK JOGOS</a:t>
            </a:r>
            <a:r>
              <a:rPr lang="pt-BR" sz="2400" b="1" dirty="0" smtClean="0">
                <a:solidFill>
                  <a:prstClr val="white"/>
                </a:solidFill>
                <a:latin typeface="Trebuchet MS" pitchFamily="34" charset="0"/>
              </a:rPr>
              <a:t> ATUA FAZENDO A </a:t>
            </a:r>
            <a:r>
              <a:rPr lang="pt-BR" sz="2400" b="1" dirty="0" smtClean="0">
                <a:solidFill>
                  <a:srgbClr val="86C212"/>
                </a:solidFill>
                <a:latin typeface="Trebuchet MS" pitchFamily="34" charset="0"/>
              </a:rPr>
              <a:t>CURADORIA </a:t>
            </a:r>
            <a:r>
              <a:rPr lang="pt-BR" sz="2800" b="1" dirty="0" smtClean="0">
                <a:solidFill>
                  <a:srgbClr val="86C212"/>
                </a:solidFill>
                <a:latin typeface="Trebuchet MS" pitchFamily="34" charset="0"/>
              </a:rPr>
              <a:t>DOS GAMES</a:t>
            </a:r>
            <a:r>
              <a:rPr lang="pt-BR" sz="2800" b="1" dirty="0" smtClean="0">
                <a:solidFill>
                  <a:prstClr val="white"/>
                </a:solidFill>
                <a:latin typeface="Trebuchet MS" pitchFamily="34" charset="0"/>
              </a:rPr>
              <a:t> PARA OS </a:t>
            </a:r>
            <a:r>
              <a:rPr lang="pt-BR" sz="2800" b="1" dirty="0" smtClean="0">
                <a:solidFill>
                  <a:srgbClr val="86C212"/>
                </a:solidFill>
                <a:latin typeface="Trebuchet MS" pitchFamily="34" charset="0"/>
              </a:rPr>
              <a:t>GAMERS</a:t>
            </a:r>
            <a:endParaRPr lang="pt-BR" sz="2400" b="1" dirty="0">
              <a:solidFill>
                <a:srgbClr val="86C212"/>
              </a:solidFill>
              <a:latin typeface="Trebuchet MS" pitchFamily="34" charset="0"/>
            </a:endParaRPr>
          </a:p>
        </p:txBody>
      </p:sp>
      <p:sp>
        <p:nvSpPr>
          <p:cNvPr id="143368" name="Retângulo 14"/>
          <p:cNvSpPr>
            <a:spLocks noChangeArrowheads="1"/>
          </p:cNvSpPr>
          <p:nvPr/>
        </p:nvSpPr>
        <p:spPr bwMode="auto">
          <a:xfrm rot="900000">
            <a:off x="4081463" y="2559050"/>
            <a:ext cx="2606675" cy="164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39700" indent="-139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rgbClr val="86C212"/>
              </a:buClr>
              <a:buFont typeface="Arial" charset="0"/>
              <a:buChar char="•"/>
            </a:pPr>
            <a:r>
              <a:rPr lang="pt-BR" sz="2000" dirty="0">
                <a:solidFill>
                  <a:prstClr val="white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Oferecer </a:t>
            </a:r>
            <a:r>
              <a:rPr lang="pt-BR" sz="2000" b="1" dirty="0">
                <a:solidFill>
                  <a:srgbClr val="86C212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inúmeras opções</a:t>
            </a:r>
          </a:p>
          <a:p>
            <a:pPr marL="139700" indent="-139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rgbClr val="86C212"/>
              </a:buClr>
              <a:buFont typeface="Arial" charset="0"/>
              <a:buChar char="•"/>
            </a:pPr>
            <a:r>
              <a:rPr lang="pt-BR" sz="2000" dirty="0">
                <a:solidFill>
                  <a:prstClr val="white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Facilitar a </a:t>
            </a:r>
            <a:r>
              <a:rPr lang="pt-BR" sz="2000" b="1" dirty="0">
                <a:solidFill>
                  <a:srgbClr val="86C212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diversão</a:t>
            </a:r>
          </a:p>
          <a:p>
            <a:pPr marL="139700" indent="-139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rgbClr val="86C212"/>
              </a:buClr>
              <a:buFont typeface="Arial" charset="0"/>
              <a:buChar char="•"/>
            </a:pPr>
            <a:r>
              <a:rPr lang="pt-BR" sz="2000" dirty="0">
                <a:solidFill>
                  <a:prstClr val="white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Buscando sempre o </a:t>
            </a:r>
            <a:r>
              <a:rPr lang="pt-BR" sz="2000" b="1" dirty="0">
                <a:solidFill>
                  <a:srgbClr val="86C212"/>
                </a:solidFill>
                <a:latin typeface="Trebuchet MS" pitchFamily="34" charset="0"/>
                <a:ea typeface="Times New Roman" pitchFamily="18" charset="0"/>
                <a:cs typeface="Calibri" pitchFamily="34" charset="0"/>
              </a:rPr>
              <a:t>entretenimento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3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43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43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43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43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41 -0.65462 L -5.75461E-7 -4.64355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43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0" y="3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4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46" dur="200" fill="hold"/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062E-6 -1.78744E-6 L -0.0561 0.34131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43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0" y="171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36009E-6 -1.54143E-6 C -0.0019 0.00867 -0.01193 0.03492 -0.01614 0.05082 C -0.02061 0.06912 -0.02712 0.09176 -0.02725 0.11031 C -0.03173 0.11537 -0.04447 0.08213 -0.06616 0.08406 C -0.07891 0.08598 -0.09301 0.11778 -0.10413 0.12139 C -0.10955 0.11489 -0.1128 0.10718 -0.11904 0.10357 C -0.12338 0.09586 -0.12392 0.09104 -0.13016 0.09465 C -0.14222 0.08767 -0.16093 0.09538 -0.17354 0.09754 C -0.18032 0.10549 -0.20011 0.12596 -0.20608 0.13608 C -0.22452 0.11681 -0.25787 0.09273 -0.282 0.09754 C -0.29529 0.1067 -0.32701 0.15342 -0.33081 0.16113 " pathEditMode="relative" rAng="0" ptsTypes="fafffffffff">
                                      <p:cBhvr>
                                        <p:cTn id="54" dur="1000" fill="hold"/>
                                        <p:tgtEl>
                                          <p:spTgt spid="143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00" y="8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5" grpId="0"/>
      <p:bldP spid="143368" grpId="0"/>
    </p:bldLst>
  </p:timing>
</p:sld>
</file>

<file path=ppt/theme/theme1.xml><?xml version="1.0" encoding="utf-8"?>
<a:theme xmlns:a="http://schemas.openxmlformats.org/drawingml/2006/main" name="3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5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0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3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4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1042</Words>
  <Application>Microsoft Office PowerPoint</Application>
  <PresentationFormat>Personalizar</PresentationFormat>
  <Paragraphs>195</Paragraphs>
  <Slides>18</Slides>
  <Notes>17</Notes>
  <HiddenSlides>0</HiddenSlides>
  <MMClips>0</MMClips>
  <ScaleCrop>false</ScaleCrop>
  <HeadingPairs>
    <vt:vector size="4" baseType="variant">
      <vt:variant>
        <vt:lpstr>Tema</vt:lpstr>
      </vt:variant>
      <vt:variant>
        <vt:i4>10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3_Tema do Office</vt:lpstr>
      <vt:lpstr>4_Tema do Office</vt:lpstr>
      <vt:lpstr>10_Tema do Office</vt:lpstr>
      <vt:lpstr>11_Tema do Office</vt:lpstr>
      <vt:lpstr>12_Tema do Office</vt:lpstr>
      <vt:lpstr>13_Tema do Office</vt:lpstr>
      <vt:lpstr>14_Tema do Office</vt:lpstr>
      <vt:lpstr>1_Tema do Office</vt:lpstr>
      <vt:lpstr>2_Tema do Office</vt:lpstr>
      <vt:lpstr>15_Tema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JOGOS</dc:title>
  <dc:creator>cbranquinho</dc:creator>
  <cp:lastModifiedBy>Ronaldo</cp:lastModifiedBy>
  <cp:revision>109</cp:revision>
  <dcterms:created xsi:type="dcterms:W3CDTF">2012-02-29T12:18:29Z</dcterms:created>
  <dcterms:modified xsi:type="dcterms:W3CDTF">2012-04-27T21:22:21Z</dcterms:modified>
</cp:coreProperties>
</file>